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302" r:id="rId2"/>
    <p:sldId id="300" r:id="rId3"/>
    <p:sldId id="315" r:id="rId4"/>
    <p:sldId id="301" r:id="rId5"/>
    <p:sldId id="305" r:id="rId6"/>
    <p:sldId id="312" r:id="rId7"/>
    <p:sldId id="313" r:id="rId8"/>
    <p:sldId id="306" r:id="rId9"/>
    <p:sldId id="307" r:id="rId10"/>
    <p:sldId id="311" r:id="rId11"/>
    <p:sldId id="308" r:id="rId12"/>
    <p:sldId id="309" r:id="rId13"/>
    <p:sldId id="314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DBE4D"/>
    <a:srgbClr val="FFD961"/>
    <a:srgbClr val="FCA810"/>
    <a:srgbClr val="D25A00"/>
    <a:srgbClr val="F66900"/>
    <a:srgbClr val="E6E6E6"/>
    <a:srgbClr val="F47C30"/>
    <a:srgbClr val="A35E01"/>
    <a:srgbClr val="A192D3"/>
    <a:srgbClr val="88AB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19" autoAdjust="0"/>
    <p:restoredTop sz="86030" autoAdjust="0"/>
  </p:normalViewPr>
  <p:slideViewPr>
    <p:cSldViewPr snapToGrid="0">
      <p:cViewPr varScale="1">
        <p:scale>
          <a:sx n="57" d="100"/>
          <a:sy n="57" d="100"/>
        </p:scale>
        <p:origin x="12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jpeg>
</file>

<file path=ppt/media/image17.jpg>
</file>

<file path=ppt/media/image18.jpeg>
</file>

<file path=ppt/media/image19.jpeg>
</file>

<file path=ppt/media/image2.png>
</file>

<file path=ppt/media/image20.jpg>
</file>

<file path=ppt/media/image21.jpg>
</file>

<file path=ppt/media/image22.jpeg>
</file>

<file path=ppt/media/image23.jpg>
</file>

<file path=ppt/media/image24.png>
</file>

<file path=ppt/media/image25.jpg>
</file>

<file path=ppt/media/image26.png>
</file>

<file path=ppt/media/image27.png>
</file>

<file path=ppt/media/image28.jpg>
</file>

<file path=ppt/media/image29.jpg>
</file>

<file path=ppt/media/image3.png>
</file>

<file path=ppt/media/image30.png>
</file>

<file path=ppt/media/image4.png>
</file>

<file path=ppt/media/image4.svg>
</file>

<file path=ppt/media/image5.jpg>
</file>

<file path=ppt/media/image6.jpeg>
</file>

<file path=ppt/media/image7.jp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2CE9B8-9BE5-496E-AF57-31DB5BE5A5F9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6D2B45-036A-4F04-8822-74457EB6F9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362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D2B45-036A-4F04-8822-74457EB6F917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84209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D2B45-036A-4F04-8822-74457EB6F917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72594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D2B45-036A-4F04-8822-74457EB6F917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26625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D2B45-036A-4F04-8822-74457EB6F917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25003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D2B45-036A-4F04-8822-74457EB6F91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3753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D2B45-036A-4F04-8822-74457EB6F917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7158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D2B45-036A-4F04-8822-74457EB6F917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44531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D2B45-036A-4F04-8822-74457EB6F917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00352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baseline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D2B45-036A-4F04-8822-74457EB6F917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36339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D2B45-036A-4F04-8822-74457EB6F917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14287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D2B45-036A-4F04-8822-74457EB6F917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6386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D2B45-036A-4F04-8822-74457EB6F917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44227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6D2B45-036A-4F04-8822-74457EB6F917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3060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709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499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8826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342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1941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1081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734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2463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12278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1720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FE6DCD-4700-455A-AD6D-3C42515F5C57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7058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FE6DCD-4700-455A-AD6D-3C42515F5C57}" type="datetimeFigureOut">
              <a:rPr lang="ko-KR" altLang="en-US" smtClean="0"/>
              <a:t>2019-11-05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13A184-67E8-40B5-A2FF-4C77723C27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7357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g"/><Relationship Id="rId7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g"/><Relationship Id="rId10" Type="http://schemas.openxmlformats.org/officeDocument/2006/relationships/image" Target="../media/image12.png"/><Relationship Id="rId4" Type="http://schemas.openxmlformats.org/officeDocument/2006/relationships/image" Target="../media/image6.jpeg"/><Relationship Id="rId9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3" Type="http://schemas.openxmlformats.org/officeDocument/2006/relationships/image" Target="../media/image16.jpeg"/><Relationship Id="rId7" Type="http://schemas.openxmlformats.org/officeDocument/2006/relationships/image" Target="../media/image2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/>
          <p:cNvSpPr/>
          <p:nvPr/>
        </p:nvSpPr>
        <p:spPr>
          <a:xfrm>
            <a:off x="603418" y="1126165"/>
            <a:ext cx="3930354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4400" dirty="0" err="1">
                <a:solidFill>
                  <a:schemeClr val="bg1"/>
                </a:solidFill>
              </a:rPr>
              <a:t>Yofficial</a:t>
            </a:r>
            <a:endParaRPr lang="en-US" altLang="ko-KR" sz="44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ko-KR" sz="1000" dirty="0">
                <a:solidFill>
                  <a:prstClr val="white">
                    <a:lumMod val="75000"/>
                  </a:prstClr>
                </a:solidFill>
              </a:rPr>
              <a:t>Capstone Design 1 Class No.4 / Team No.9</a:t>
            </a:r>
            <a:endParaRPr lang="ko-KR" altLang="en-US" sz="1000" dirty="0">
              <a:solidFill>
                <a:prstClr val="white">
                  <a:lumMod val="75000"/>
                </a:prstClr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602514" y="0"/>
            <a:ext cx="6589486" cy="6858000"/>
          </a:xfrm>
          <a:prstGeom prst="rect">
            <a:avLst/>
          </a:prstGeom>
          <a:solidFill>
            <a:srgbClr val="FCA810"/>
          </a:solidFill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양쪽 모서리가 둥근 사각형 2"/>
          <p:cNvSpPr/>
          <p:nvPr/>
        </p:nvSpPr>
        <p:spPr>
          <a:xfrm rot="16200000">
            <a:off x="4219122" y="2414981"/>
            <a:ext cx="2510971" cy="255815"/>
          </a:xfrm>
          <a:prstGeom prst="round2SameRect">
            <a:avLst>
              <a:gd name="adj1" fmla="val 38542"/>
              <a:gd name="adj2" fmla="val 0"/>
            </a:avLst>
          </a:pr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양쪽 모서리가 둥근 사각형 22"/>
          <p:cNvSpPr/>
          <p:nvPr/>
        </p:nvSpPr>
        <p:spPr>
          <a:xfrm rot="16200000">
            <a:off x="5083260" y="4205145"/>
            <a:ext cx="782696" cy="255813"/>
          </a:xfrm>
          <a:prstGeom prst="round2SameRect">
            <a:avLst>
              <a:gd name="adj1" fmla="val 38542"/>
              <a:gd name="adj2" fmla="val 0"/>
            </a:avLst>
          </a:pr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양쪽 모서리가 둥근 사각형 23"/>
          <p:cNvSpPr/>
          <p:nvPr/>
        </p:nvSpPr>
        <p:spPr>
          <a:xfrm rot="16200000">
            <a:off x="5083261" y="5131168"/>
            <a:ext cx="782696" cy="255813"/>
          </a:xfrm>
          <a:prstGeom prst="round2SameRect">
            <a:avLst>
              <a:gd name="adj1" fmla="val 38542"/>
              <a:gd name="adj2" fmla="val 0"/>
            </a:avLst>
          </a:prstGeom>
          <a:noFill/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6053791" y="10391"/>
            <a:ext cx="6138209" cy="6858000"/>
          </a:xfrm>
          <a:prstGeom prst="rect">
            <a:avLst/>
          </a:prstGeom>
          <a:solidFill>
            <a:srgbClr val="FDBE4D"/>
          </a:solidFill>
          <a:ln>
            <a:solidFill>
              <a:schemeClr val="bg1">
                <a:lumMod val="6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자유형 3"/>
          <p:cNvSpPr/>
          <p:nvPr/>
        </p:nvSpPr>
        <p:spPr>
          <a:xfrm>
            <a:off x="5499100" y="2514600"/>
            <a:ext cx="2755900" cy="368300"/>
          </a:xfrm>
          <a:custGeom>
            <a:avLst/>
            <a:gdLst>
              <a:gd name="connsiteX0" fmla="*/ 0 w 2755900"/>
              <a:gd name="connsiteY0" fmla="*/ 12700 h 368300"/>
              <a:gd name="connsiteX1" fmla="*/ 304800 w 2755900"/>
              <a:gd name="connsiteY1" fmla="*/ 368300 h 368300"/>
              <a:gd name="connsiteX2" fmla="*/ 571500 w 2755900"/>
              <a:gd name="connsiteY2" fmla="*/ 38100 h 368300"/>
              <a:gd name="connsiteX3" fmla="*/ 850900 w 2755900"/>
              <a:gd name="connsiteY3" fmla="*/ 368300 h 368300"/>
              <a:gd name="connsiteX4" fmla="*/ 1092200 w 2755900"/>
              <a:gd name="connsiteY4" fmla="*/ 76200 h 368300"/>
              <a:gd name="connsiteX5" fmla="*/ 1308100 w 2755900"/>
              <a:gd name="connsiteY5" fmla="*/ 368300 h 368300"/>
              <a:gd name="connsiteX6" fmla="*/ 1409700 w 2755900"/>
              <a:gd name="connsiteY6" fmla="*/ 152400 h 368300"/>
              <a:gd name="connsiteX7" fmla="*/ 1549400 w 2755900"/>
              <a:gd name="connsiteY7" fmla="*/ 292100 h 368300"/>
              <a:gd name="connsiteX8" fmla="*/ 1689100 w 2755900"/>
              <a:gd name="connsiteY8" fmla="*/ 215900 h 368300"/>
              <a:gd name="connsiteX9" fmla="*/ 1765300 w 2755900"/>
              <a:gd name="connsiteY9" fmla="*/ 292100 h 368300"/>
              <a:gd name="connsiteX10" fmla="*/ 1841500 w 2755900"/>
              <a:gd name="connsiteY10" fmla="*/ 127000 h 368300"/>
              <a:gd name="connsiteX11" fmla="*/ 2032000 w 2755900"/>
              <a:gd name="connsiteY11" fmla="*/ 215900 h 368300"/>
              <a:gd name="connsiteX12" fmla="*/ 2184400 w 2755900"/>
              <a:gd name="connsiteY12" fmla="*/ 0 h 368300"/>
              <a:gd name="connsiteX13" fmla="*/ 2552700 w 2755900"/>
              <a:gd name="connsiteY13" fmla="*/ 342900 h 368300"/>
              <a:gd name="connsiteX14" fmla="*/ 2755900 w 2755900"/>
              <a:gd name="connsiteY14" fmla="*/ 228600 h 368300"/>
              <a:gd name="connsiteX15" fmla="*/ 2755900 w 2755900"/>
              <a:gd name="connsiteY15" fmla="*/ 228600 h 368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755900" h="368300">
                <a:moveTo>
                  <a:pt x="0" y="12700"/>
                </a:moveTo>
                <a:lnTo>
                  <a:pt x="304800" y="368300"/>
                </a:lnTo>
                <a:lnTo>
                  <a:pt x="571500" y="38100"/>
                </a:lnTo>
                <a:lnTo>
                  <a:pt x="850900" y="368300"/>
                </a:lnTo>
                <a:lnTo>
                  <a:pt x="1092200" y="76200"/>
                </a:lnTo>
                <a:lnTo>
                  <a:pt x="1308100" y="368300"/>
                </a:lnTo>
                <a:lnTo>
                  <a:pt x="1409700" y="152400"/>
                </a:lnTo>
                <a:lnTo>
                  <a:pt x="1549400" y="292100"/>
                </a:lnTo>
                <a:lnTo>
                  <a:pt x="1689100" y="215900"/>
                </a:lnTo>
                <a:lnTo>
                  <a:pt x="1765300" y="292100"/>
                </a:lnTo>
                <a:lnTo>
                  <a:pt x="1841500" y="127000"/>
                </a:lnTo>
                <a:lnTo>
                  <a:pt x="2032000" y="215900"/>
                </a:lnTo>
                <a:lnTo>
                  <a:pt x="2184400" y="0"/>
                </a:lnTo>
                <a:lnTo>
                  <a:pt x="2552700" y="342900"/>
                </a:lnTo>
                <a:lnTo>
                  <a:pt x="2755900" y="228600"/>
                </a:lnTo>
                <a:lnTo>
                  <a:pt x="2755900" y="228600"/>
                </a:lnTo>
              </a:path>
            </a:pathLst>
          </a:custGeom>
          <a:noFill/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8407400" y="2134942"/>
            <a:ext cx="1877437" cy="97712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4400" b="1" dirty="0">
                <a:solidFill>
                  <a:schemeClr val="bg1"/>
                </a:solidFill>
              </a:rPr>
              <a:t>박현우</a:t>
            </a:r>
          </a:p>
        </p:txBody>
      </p:sp>
      <p:sp>
        <p:nvSpPr>
          <p:cNvPr id="9" name="자유형 8"/>
          <p:cNvSpPr/>
          <p:nvPr/>
        </p:nvSpPr>
        <p:spPr>
          <a:xfrm>
            <a:off x="5524500" y="4089400"/>
            <a:ext cx="3327400" cy="638175"/>
          </a:xfrm>
          <a:custGeom>
            <a:avLst/>
            <a:gdLst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44700 w 3327400"/>
              <a:gd name="connsiteY13" fmla="*/ 33020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7080 w 3327400"/>
              <a:gd name="connsiteY13" fmla="*/ 27686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7080 w 3327400"/>
              <a:gd name="connsiteY13" fmla="*/ 276860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22792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28800 w 3327400"/>
              <a:gd name="connsiteY11" fmla="*/ 330200 h 457200"/>
              <a:gd name="connsiteX12" fmla="*/ 1892300 w 3327400"/>
              <a:gd name="connsiteY12" fmla="*/ 457200 h 457200"/>
              <a:gd name="connsiteX13" fmla="*/ 2032317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457200"/>
              <a:gd name="connsiteX1" fmla="*/ 228600 w 3327400"/>
              <a:gd name="connsiteY1" fmla="*/ 127000 h 457200"/>
              <a:gd name="connsiteX2" fmla="*/ 419100 w 3327400"/>
              <a:gd name="connsiteY2" fmla="*/ 406400 h 457200"/>
              <a:gd name="connsiteX3" fmla="*/ 647700 w 3327400"/>
              <a:gd name="connsiteY3" fmla="*/ 203200 h 457200"/>
              <a:gd name="connsiteX4" fmla="*/ 889000 w 3327400"/>
              <a:gd name="connsiteY4" fmla="*/ 0 h 457200"/>
              <a:gd name="connsiteX5" fmla="*/ 1054100 w 3327400"/>
              <a:gd name="connsiteY5" fmla="*/ 279400 h 457200"/>
              <a:gd name="connsiteX6" fmla="*/ 1193800 w 3327400"/>
              <a:gd name="connsiteY6" fmla="*/ 88900 h 457200"/>
              <a:gd name="connsiteX7" fmla="*/ 1320800 w 3327400"/>
              <a:gd name="connsiteY7" fmla="*/ 241300 h 457200"/>
              <a:gd name="connsiteX8" fmla="*/ 1511300 w 3327400"/>
              <a:gd name="connsiteY8" fmla="*/ 406400 h 457200"/>
              <a:gd name="connsiteX9" fmla="*/ 1587500 w 3327400"/>
              <a:gd name="connsiteY9" fmla="*/ 228600 h 457200"/>
              <a:gd name="connsiteX10" fmla="*/ 1727200 w 3327400"/>
              <a:gd name="connsiteY10" fmla="*/ 431800 h 457200"/>
              <a:gd name="connsiteX11" fmla="*/ 1831182 w 3327400"/>
              <a:gd name="connsiteY11" fmla="*/ 244475 h 457200"/>
              <a:gd name="connsiteX12" fmla="*/ 1892300 w 3327400"/>
              <a:gd name="connsiteY12" fmla="*/ 457200 h 457200"/>
              <a:gd name="connsiteX13" fmla="*/ 2032317 w 3327400"/>
              <a:gd name="connsiteY13" fmla="*/ 269717 h 457200"/>
              <a:gd name="connsiteX14" fmla="*/ 2120900 w 3327400"/>
              <a:gd name="connsiteY14" fmla="*/ 139700 h 457200"/>
              <a:gd name="connsiteX15" fmla="*/ 2260600 w 3327400"/>
              <a:gd name="connsiteY15" fmla="*/ 228600 h 457200"/>
              <a:gd name="connsiteX16" fmla="*/ 3327400 w 3327400"/>
              <a:gd name="connsiteY16" fmla="*/ 241300 h 457200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20800 w 3327400"/>
              <a:gd name="connsiteY7" fmla="*/ 241300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31182 w 3327400"/>
              <a:gd name="connsiteY11" fmla="*/ 24447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20800 w 3327400"/>
              <a:gd name="connsiteY7" fmla="*/ 241300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32706 w 3327400"/>
              <a:gd name="connsiteY7" fmla="*/ 231775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41300 h 638175"/>
              <a:gd name="connsiteX0" fmla="*/ 0 w 3327400"/>
              <a:gd name="connsiteY0" fmla="*/ 304800 h 638175"/>
              <a:gd name="connsiteX1" fmla="*/ 228600 w 3327400"/>
              <a:gd name="connsiteY1" fmla="*/ 127000 h 638175"/>
              <a:gd name="connsiteX2" fmla="*/ 419100 w 3327400"/>
              <a:gd name="connsiteY2" fmla="*/ 406400 h 638175"/>
              <a:gd name="connsiteX3" fmla="*/ 647700 w 3327400"/>
              <a:gd name="connsiteY3" fmla="*/ 203200 h 638175"/>
              <a:gd name="connsiteX4" fmla="*/ 889000 w 3327400"/>
              <a:gd name="connsiteY4" fmla="*/ 0 h 638175"/>
              <a:gd name="connsiteX5" fmla="*/ 1054100 w 3327400"/>
              <a:gd name="connsiteY5" fmla="*/ 279400 h 638175"/>
              <a:gd name="connsiteX6" fmla="*/ 1193800 w 3327400"/>
              <a:gd name="connsiteY6" fmla="*/ 88900 h 638175"/>
              <a:gd name="connsiteX7" fmla="*/ 1332706 w 3327400"/>
              <a:gd name="connsiteY7" fmla="*/ 231775 h 638175"/>
              <a:gd name="connsiteX8" fmla="*/ 1511300 w 3327400"/>
              <a:gd name="connsiteY8" fmla="*/ 406400 h 638175"/>
              <a:gd name="connsiteX9" fmla="*/ 1587500 w 3327400"/>
              <a:gd name="connsiteY9" fmla="*/ 228600 h 638175"/>
              <a:gd name="connsiteX10" fmla="*/ 1727200 w 3327400"/>
              <a:gd name="connsiteY10" fmla="*/ 431800 h 638175"/>
              <a:gd name="connsiteX11" fmla="*/ 1816895 w 3327400"/>
              <a:gd name="connsiteY11" fmla="*/ 339725 h 638175"/>
              <a:gd name="connsiteX12" fmla="*/ 1868487 w 3327400"/>
              <a:gd name="connsiteY12" fmla="*/ 638175 h 638175"/>
              <a:gd name="connsiteX13" fmla="*/ 2032317 w 3327400"/>
              <a:gd name="connsiteY13" fmla="*/ 269717 h 638175"/>
              <a:gd name="connsiteX14" fmla="*/ 2120900 w 3327400"/>
              <a:gd name="connsiteY14" fmla="*/ 139700 h 638175"/>
              <a:gd name="connsiteX15" fmla="*/ 2260600 w 3327400"/>
              <a:gd name="connsiteY15" fmla="*/ 228600 h 638175"/>
              <a:gd name="connsiteX16" fmla="*/ 3327400 w 3327400"/>
              <a:gd name="connsiteY16" fmla="*/ 231775 h 63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3327400" h="638175">
                <a:moveTo>
                  <a:pt x="0" y="304800"/>
                </a:moveTo>
                <a:lnTo>
                  <a:pt x="228600" y="127000"/>
                </a:lnTo>
                <a:lnTo>
                  <a:pt x="419100" y="406400"/>
                </a:lnTo>
                <a:lnTo>
                  <a:pt x="647700" y="203200"/>
                </a:lnTo>
                <a:lnTo>
                  <a:pt x="889000" y="0"/>
                </a:lnTo>
                <a:lnTo>
                  <a:pt x="1054100" y="279400"/>
                </a:lnTo>
                <a:lnTo>
                  <a:pt x="1193800" y="88900"/>
                </a:lnTo>
                <a:lnTo>
                  <a:pt x="1332706" y="231775"/>
                </a:lnTo>
                <a:lnTo>
                  <a:pt x="1511300" y="406400"/>
                </a:lnTo>
                <a:lnTo>
                  <a:pt x="1587500" y="228600"/>
                </a:lnTo>
                <a:lnTo>
                  <a:pt x="1727200" y="431800"/>
                </a:lnTo>
                <a:lnTo>
                  <a:pt x="1816895" y="339725"/>
                </a:lnTo>
                <a:lnTo>
                  <a:pt x="1868487" y="638175"/>
                </a:lnTo>
                <a:lnTo>
                  <a:pt x="2032317" y="269717"/>
                </a:lnTo>
                <a:lnTo>
                  <a:pt x="2120900" y="139700"/>
                </a:lnTo>
                <a:lnTo>
                  <a:pt x="2260600" y="228600"/>
                </a:lnTo>
                <a:lnTo>
                  <a:pt x="3327400" y="231775"/>
                </a:lnTo>
              </a:path>
            </a:pathLst>
          </a:custGeom>
          <a:noFill/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/>
          <p:cNvSpPr/>
          <p:nvPr/>
        </p:nvSpPr>
        <p:spPr>
          <a:xfrm>
            <a:off x="9122895" y="4089400"/>
            <a:ext cx="2222083" cy="3738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</a:rPr>
              <a:t>중앙대학교 컴퓨터공학부</a:t>
            </a:r>
            <a:endParaRPr lang="en-US" altLang="ko-KR" sz="1400" dirty="0">
              <a:solidFill>
                <a:schemeClr val="bg1"/>
              </a:solidFill>
            </a:endParaRPr>
          </a:p>
        </p:txBody>
      </p:sp>
      <p:sp>
        <p:nvSpPr>
          <p:cNvPr id="13" name="자유형 12"/>
          <p:cNvSpPr/>
          <p:nvPr/>
        </p:nvSpPr>
        <p:spPr>
          <a:xfrm>
            <a:off x="3451450" y="4963430"/>
            <a:ext cx="1973262" cy="328612"/>
          </a:xfrm>
          <a:custGeom>
            <a:avLst/>
            <a:gdLst>
              <a:gd name="connsiteX0" fmla="*/ 0 w 2006600"/>
              <a:gd name="connsiteY0" fmla="*/ 63500 h 228600"/>
              <a:gd name="connsiteX1" fmla="*/ 914400 w 2006600"/>
              <a:gd name="connsiteY1" fmla="*/ 63500 h 228600"/>
              <a:gd name="connsiteX2" fmla="*/ 1016000 w 2006600"/>
              <a:gd name="connsiteY2" fmla="*/ 0 h 228600"/>
              <a:gd name="connsiteX3" fmla="*/ 1155700 w 2006600"/>
              <a:gd name="connsiteY3" fmla="*/ 228600 h 228600"/>
              <a:gd name="connsiteX4" fmla="*/ 1295400 w 2006600"/>
              <a:gd name="connsiteY4" fmla="*/ 101600 h 228600"/>
              <a:gd name="connsiteX5" fmla="*/ 2006600 w 2006600"/>
              <a:gd name="connsiteY5" fmla="*/ 114300 h 228600"/>
              <a:gd name="connsiteX0" fmla="*/ 0 w 2011362"/>
              <a:gd name="connsiteY0" fmla="*/ 63500 h 228600"/>
              <a:gd name="connsiteX1" fmla="*/ 914400 w 2011362"/>
              <a:gd name="connsiteY1" fmla="*/ 63500 h 228600"/>
              <a:gd name="connsiteX2" fmla="*/ 1016000 w 2011362"/>
              <a:gd name="connsiteY2" fmla="*/ 0 h 228600"/>
              <a:gd name="connsiteX3" fmla="*/ 1155700 w 2011362"/>
              <a:gd name="connsiteY3" fmla="*/ 228600 h 228600"/>
              <a:gd name="connsiteX4" fmla="*/ 1295400 w 2011362"/>
              <a:gd name="connsiteY4" fmla="*/ 101600 h 228600"/>
              <a:gd name="connsiteX5" fmla="*/ 2011362 w 2011362"/>
              <a:gd name="connsiteY5" fmla="*/ 88106 h 228600"/>
              <a:gd name="connsiteX0" fmla="*/ 0 w 2011362"/>
              <a:gd name="connsiteY0" fmla="*/ 63500 h 228600"/>
              <a:gd name="connsiteX1" fmla="*/ 914400 w 2011362"/>
              <a:gd name="connsiteY1" fmla="*/ 63500 h 228600"/>
              <a:gd name="connsiteX2" fmla="*/ 1016000 w 2011362"/>
              <a:gd name="connsiteY2" fmla="*/ 0 h 228600"/>
              <a:gd name="connsiteX3" fmla="*/ 1155700 w 2011362"/>
              <a:gd name="connsiteY3" fmla="*/ 228600 h 228600"/>
              <a:gd name="connsiteX4" fmla="*/ 1295400 w 2011362"/>
              <a:gd name="connsiteY4" fmla="*/ 101600 h 228600"/>
              <a:gd name="connsiteX5" fmla="*/ 2011362 w 2011362"/>
              <a:gd name="connsiteY5" fmla="*/ 109537 h 228600"/>
              <a:gd name="connsiteX0" fmla="*/ 0 w 2011362"/>
              <a:gd name="connsiteY0" fmla="*/ 63500 h 228600"/>
              <a:gd name="connsiteX1" fmla="*/ 914400 w 2011362"/>
              <a:gd name="connsiteY1" fmla="*/ 63500 h 228600"/>
              <a:gd name="connsiteX2" fmla="*/ 1016000 w 2011362"/>
              <a:gd name="connsiteY2" fmla="*/ 0 h 228600"/>
              <a:gd name="connsiteX3" fmla="*/ 1155700 w 2011362"/>
              <a:gd name="connsiteY3" fmla="*/ 228600 h 228600"/>
              <a:gd name="connsiteX4" fmla="*/ 1295400 w 2011362"/>
              <a:gd name="connsiteY4" fmla="*/ 101600 h 228600"/>
              <a:gd name="connsiteX5" fmla="*/ 2011362 w 2011362"/>
              <a:gd name="connsiteY5" fmla="*/ 109537 h 228600"/>
              <a:gd name="connsiteX0" fmla="*/ 0 w 2001837"/>
              <a:gd name="connsiteY0" fmla="*/ 63500 h 576262"/>
              <a:gd name="connsiteX1" fmla="*/ 914400 w 2001837"/>
              <a:gd name="connsiteY1" fmla="*/ 63500 h 576262"/>
              <a:gd name="connsiteX2" fmla="*/ 1016000 w 2001837"/>
              <a:gd name="connsiteY2" fmla="*/ 0 h 576262"/>
              <a:gd name="connsiteX3" fmla="*/ 1155700 w 2001837"/>
              <a:gd name="connsiteY3" fmla="*/ 228600 h 576262"/>
              <a:gd name="connsiteX4" fmla="*/ 1295400 w 2001837"/>
              <a:gd name="connsiteY4" fmla="*/ 101600 h 576262"/>
              <a:gd name="connsiteX5" fmla="*/ 2001837 w 2001837"/>
              <a:gd name="connsiteY5" fmla="*/ 576262 h 576262"/>
              <a:gd name="connsiteX0" fmla="*/ 0 w 1973262"/>
              <a:gd name="connsiteY0" fmla="*/ 63500 h 328612"/>
              <a:gd name="connsiteX1" fmla="*/ 914400 w 1973262"/>
              <a:gd name="connsiteY1" fmla="*/ 63500 h 328612"/>
              <a:gd name="connsiteX2" fmla="*/ 1016000 w 1973262"/>
              <a:gd name="connsiteY2" fmla="*/ 0 h 328612"/>
              <a:gd name="connsiteX3" fmla="*/ 1155700 w 1973262"/>
              <a:gd name="connsiteY3" fmla="*/ 228600 h 328612"/>
              <a:gd name="connsiteX4" fmla="*/ 1295400 w 1973262"/>
              <a:gd name="connsiteY4" fmla="*/ 101600 h 328612"/>
              <a:gd name="connsiteX5" fmla="*/ 1973262 w 1973262"/>
              <a:gd name="connsiteY5" fmla="*/ 328612 h 328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73262" h="328612">
                <a:moveTo>
                  <a:pt x="0" y="63500"/>
                </a:moveTo>
                <a:lnTo>
                  <a:pt x="914400" y="63500"/>
                </a:lnTo>
                <a:lnTo>
                  <a:pt x="1016000" y="0"/>
                </a:lnTo>
                <a:lnTo>
                  <a:pt x="1155700" y="228600"/>
                </a:lnTo>
                <a:lnTo>
                  <a:pt x="1295400" y="101600"/>
                </a:lnTo>
                <a:lnTo>
                  <a:pt x="1973262" y="328612"/>
                </a:lnTo>
              </a:path>
            </a:pathLst>
          </a:custGeom>
          <a:noFill/>
          <a:ln>
            <a:solidFill>
              <a:schemeClr val="bg1"/>
            </a:solidFill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1672047" y="4636670"/>
            <a:ext cx="1923494" cy="655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800" dirty="0">
                <a:solidFill>
                  <a:schemeClr val="bg1"/>
                </a:solidFill>
              </a:rPr>
              <a:t>20141226</a:t>
            </a:r>
            <a:endParaRPr lang="ko-KR" alt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153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93425"/>
            <a:ext cx="12192000" cy="8542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5457084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>
                    <a:lumMod val="95000"/>
                  </a:schemeClr>
                </a:solidFill>
                <a:cs typeface="Times New Roman" panose="02020603050405020304" pitchFamily="18" charset="0"/>
              </a:rPr>
              <a:t>Trouble Shooting</a:t>
            </a:r>
            <a:endParaRPr lang="ko-KR" altLang="en-US" sz="1600" dirty="0">
              <a:solidFill>
                <a:schemeClr val="bg1">
                  <a:lumMod val="95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003640" y="859191"/>
            <a:ext cx="1104900" cy="353001"/>
          </a:xfrm>
          <a:prstGeom prst="rect">
            <a:avLst/>
          </a:prstGeom>
          <a:solidFill>
            <a:srgbClr val="FDBE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5405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 smtClean="0">
                <a:solidFill>
                  <a:srgbClr val="FF3300"/>
                </a:solidFill>
              </a:rPr>
              <a:t>08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670766" y="1177497"/>
            <a:ext cx="5521234" cy="523220"/>
          </a:xfrm>
          <a:prstGeom prst="rect">
            <a:avLst/>
          </a:prstGeom>
          <a:solidFill>
            <a:srgbClr val="FDBE4D"/>
          </a:solidFill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</a:rPr>
              <a:t>Trouble Shooting</a:t>
            </a:r>
            <a:endParaRPr lang="ko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824" y="1963711"/>
            <a:ext cx="2353534" cy="4317168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5659655" y="5654338"/>
            <a:ext cx="6169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Have to make classification of words!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1826358" y="1913951"/>
            <a:ext cx="8299983" cy="1908541"/>
            <a:chOff x="1826358" y="1913951"/>
            <a:chExt cx="8299983" cy="1908541"/>
          </a:xfrm>
        </p:grpSpPr>
        <p:cxnSp>
          <p:nvCxnSpPr>
            <p:cNvPr id="10" name="직선 화살표 연결선 9">
              <a:extLst>
                <a:ext uri="{FF2B5EF4-FFF2-40B4-BE49-F238E27FC236}">
                  <a16:creationId xmlns:a16="http://schemas.microsoft.com/office/drawing/2014/main" id="{23FF9C18-1F99-47C6-8631-E1BDEEB9559F}"/>
                </a:ext>
              </a:extLst>
            </p:cNvPr>
            <p:cNvCxnSpPr/>
            <p:nvPr/>
          </p:nvCxnSpPr>
          <p:spPr>
            <a:xfrm flipH="1">
              <a:off x="1826358" y="3822492"/>
              <a:ext cx="2970494" cy="0"/>
            </a:xfrm>
            <a:prstGeom prst="straightConnector1">
              <a:avLst/>
            </a:prstGeom>
            <a:ln w="1270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그룹 28"/>
            <p:cNvGrpSpPr/>
            <p:nvPr/>
          </p:nvGrpSpPr>
          <p:grpSpPr>
            <a:xfrm>
              <a:off x="6352674" y="1913951"/>
              <a:ext cx="3773667" cy="1601191"/>
              <a:chOff x="6352674" y="1913951"/>
              <a:chExt cx="3773667" cy="1601191"/>
            </a:xfrm>
          </p:grpSpPr>
          <p:pic>
            <p:nvPicPr>
              <p:cNvPr id="20" name="그림 19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352674" y="2366428"/>
                <a:ext cx="1060351" cy="1148714"/>
              </a:xfrm>
              <a:prstGeom prst="rect">
                <a:avLst/>
              </a:prstGeom>
            </p:spPr>
          </p:pic>
          <p:sp>
            <p:nvSpPr>
              <p:cNvPr id="24" name="타원형 설명선 23"/>
              <p:cNvSpPr/>
              <p:nvPr/>
            </p:nvSpPr>
            <p:spPr>
              <a:xfrm>
                <a:off x="7926163" y="1913951"/>
                <a:ext cx="2200178" cy="1145406"/>
              </a:xfrm>
              <a:prstGeom prst="wedgeEllipseCallout">
                <a:avLst>
                  <a:gd name="adj1" fmla="val -67976"/>
                  <a:gd name="adj2" fmla="val 44013"/>
                </a:avLst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dirty="0" smtClean="0"/>
                  <a:t>삼겹살 </a:t>
                </a:r>
                <a:r>
                  <a:rPr lang="en-US" altLang="ko-KR" dirty="0" smtClean="0"/>
                  <a:t>200g</a:t>
                </a:r>
                <a:endParaRPr lang="ko-KR" altLang="en-US" dirty="0"/>
              </a:p>
            </p:txBody>
          </p:sp>
        </p:grpSp>
      </p:grpSp>
      <p:grpSp>
        <p:nvGrpSpPr>
          <p:cNvPr id="30" name="그룹 29"/>
          <p:cNvGrpSpPr/>
          <p:nvPr/>
        </p:nvGrpSpPr>
        <p:grpSpPr>
          <a:xfrm>
            <a:off x="6404995" y="3612312"/>
            <a:ext cx="4432338" cy="1667300"/>
            <a:chOff x="6404995" y="3612312"/>
            <a:chExt cx="3975539" cy="1667300"/>
          </a:xfrm>
        </p:grpSpPr>
        <p:pic>
          <p:nvPicPr>
            <p:cNvPr id="25" name="그림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04995" y="4260597"/>
              <a:ext cx="955708" cy="1019015"/>
            </a:xfrm>
            <a:prstGeom prst="rect">
              <a:avLst/>
            </a:prstGeom>
          </p:spPr>
        </p:pic>
        <p:sp>
          <p:nvSpPr>
            <p:cNvPr id="28" name="타원형 설명선 27"/>
            <p:cNvSpPr/>
            <p:nvPr/>
          </p:nvSpPr>
          <p:spPr>
            <a:xfrm>
              <a:off x="7926162" y="3612312"/>
              <a:ext cx="2454372" cy="1296571"/>
            </a:xfrm>
            <a:prstGeom prst="wedgeEllipseCallout">
              <a:avLst>
                <a:gd name="adj1" fmla="val -67976"/>
                <a:gd name="adj2" fmla="val 44013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mtClean="0"/>
                <a:t>돼지고기 </a:t>
              </a:r>
              <a:r>
                <a:rPr lang="ko-KR" altLang="en-US" smtClean="0"/>
                <a:t>삼겹살</a:t>
              </a:r>
              <a:r>
                <a:rPr lang="ko-KR" altLang="en-US" smtClean="0"/>
                <a:t> </a:t>
              </a:r>
              <a:r>
                <a:rPr lang="en-US" altLang="ko-KR" dirty="0" smtClean="0"/>
                <a:t>200g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7005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93425"/>
            <a:ext cx="12192000" cy="8542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7285884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>
                    <a:lumMod val="95000"/>
                  </a:schemeClr>
                </a:solidFill>
                <a:cs typeface="Times New Roman" panose="02020603050405020304" pitchFamily="18" charset="0"/>
              </a:rPr>
              <a:t>Trouble Shooting</a:t>
            </a:r>
            <a:endParaRPr lang="ko-KR" altLang="en-US" sz="1600" dirty="0">
              <a:solidFill>
                <a:schemeClr val="bg1">
                  <a:lumMod val="95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003640" y="859191"/>
            <a:ext cx="1104900" cy="353001"/>
          </a:xfrm>
          <a:prstGeom prst="rect">
            <a:avLst/>
          </a:prstGeom>
          <a:solidFill>
            <a:srgbClr val="FDBE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5405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 smtClean="0">
                <a:solidFill>
                  <a:srgbClr val="FF3300"/>
                </a:solidFill>
              </a:rPr>
              <a:t>09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670766" y="1177497"/>
            <a:ext cx="5521234" cy="523220"/>
          </a:xfrm>
          <a:prstGeom prst="rect">
            <a:avLst/>
          </a:prstGeom>
          <a:solidFill>
            <a:srgbClr val="FDBE4D"/>
          </a:solidFill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</a:rPr>
              <a:t>Trouble Shooting</a:t>
            </a:r>
            <a:endParaRPr lang="ko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3" name="그림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540" y="1963710"/>
            <a:ext cx="2353534" cy="4317169"/>
          </a:xfrm>
          <a:prstGeom prst="rect">
            <a:avLst/>
          </a:prstGeom>
        </p:spPr>
      </p:pic>
      <p:grpSp>
        <p:nvGrpSpPr>
          <p:cNvPr id="8" name="그룹 7"/>
          <p:cNvGrpSpPr/>
          <p:nvPr/>
        </p:nvGrpSpPr>
        <p:grpSpPr>
          <a:xfrm>
            <a:off x="3946359" y="1963710"/>
            <a:ext cx="5241719" cy="4312067"/>
            <a:chOff x="3946359" y="1963710"/>
            <a:chExt cx="5241719" cy="4312067"/>
          </a:xfrm>
        </p:grpSpPr>
        <p:grpSp>
          <p:nvGrpSpPr>
            <p:cNvPr id="19" name="그룹 18"/>
            <p:cNvGrpSpPr/>
            <p:nvPr/>
          </p:nvGrpSpPr>
          <p:grpSpPr>
            <a:xfrm>
              <a:off x="5278613" y="1963710"/>
              <a:ext cx="3909465" cy="4312067"/>
              <a:chOff x="5278613" y="1963710"/>
              <a:chExt cx="3909465" cy="4312067"/>
            </a:xfrm>
          </p:grpSpPr>
          <p:pic>
            <p:nvPicPr>
              <p:cNvPr id="3" name="그림 2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38999" y="1963710"/>
                <a:ext cx="2349079" cy="4312067"/>
              </a:xfrm>
              <a:prstGeom prst="rect">
                <a:avLst/>
              </a:prstGeom>
            </p:spPr>
          </p:pic>
          <p:cxnSp>
            <p:nvCxnSpPr>
              <p:cNvPr id="17" name="직선 화살표 연결선 16">
                <a:extLst>
                  <a:ext uri="{FF2B5EF4-FFF2-40B4-BE49-F238E27FC236}">
                    <a16:creationId xmlns:a16="http://schemas.microsoft.com/office/drawing/2014/main" id="{23FF9C18-1F99-47C6-8631-E1BDEEB9559F}"/>
                  </a:ext>
                </a:extLst>
              </p:cNvPr>
              <p:cNvCxnSpPr/>
              <p:nvPr/>
            </p:nvCxnSpPr>
            <p:spPr>
              <a:xfrm flipV="1">
                <a:off x="5278613" y="3935077"/>
                <a:ext cx="1135273" cy="2552"/>
              </a:xfrm>
              <a:prstGeom prst="straightConnector1">
                <a:avLst/>
              </a:prstGeom>
              <a:ln w="98425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그룹 6"/>
            <p:cNvGrpSpPr/>
            <p:nvPr/>
          </p:nvGrpSpPr>
          <p:grpSpPr>
            <a:xfrm>
              <a:off x="3946359" y="3750411"/>
              <a:ext cx="1178250" cy="523206"/>
              <a:chOff x="3946359" y="3750411"/>
              <a:chExt cx="1178250" cy="523206"/>
            </a:xfrm>
          </p:grpSpPr>
          <p:cxnSp>
            <p:nvCxnSpPr>
              <p:cNvPr id="14" name="직선 화살표 연결선 13">
                <a:extLst>
                  <a:ext uri="{FF2B5EF4-FFF2-40B4-BE49-F238E27FC236}">
                    <a16:creationId xmlns:a16="http://schemas.microsoft.com/office/drawing/2014/main" id="{23FF9C18-1F99-47C6-8631-E1BDEEB9559F}"/>
                  </a:ext>
                </a:extLst>
              </p:cNvPr>
              <p:cNvCxnSpPr>
                <a:stCxn id="13" idx="3"/>
              </p:cNvCxnSpPr>
              <p:nvPr/>
            </p:nvCxnSpPr>
            <p:spPr>
              <a:xfrm flipH="1">
                <a:off x="3946359" y="4122295"/>
                <a:ext cx="515715" cy="151322"/>
              </a:xfrm>
              <a:prstGeom prst="straightConnector1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TextBox 17"/>
              <p:cNvSpPr txBox="1"/>
              <p:nvPr/>
            </p:nvSpPr>
            <p:spPr>
              <a:xfrm>
                <a:off x="4245925" y="3750411"/>
                <a:ext cx="8786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 smtClean="0">
                    <a:solidFill>
                      <a:srgbClr val="00B050"/>
                    </a:solidFill>
                  </a:rPr>
                  <a:t>Click!</a:t>
                </a:r>
                <a:endParaRPr lang="ko-KR" altLang="en-US" dirty="0">
                  <a:solidFill>
                    <a:srgbClr val="00B05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38588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/>
          <p:cNvSpPr/>
          <p:nvPr/>
        </p:nvSpPr>
        <p:spPr>
          <a:xfrm>
            <a:off x="0" y="-93425"/>
            <a:ext cx="12192000" cy="8542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/>
          <p:cNvSpPr/>
          <p:nvPr/>
        </p:nvSpPr>
        <p:spPr>
          <a:xfrm>
            <a:off x="895590" y="4941"/>
            <a:ext cx="3180021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cs typeface="Times New Roman" panose="02020603050405020304" pitchFamily="18" charset="0"/>
              </a:rPr>
              <a:t>Schedule</a:t>
            </a:r>
            <a:endParaRPr lang="ko-KR" altLang="en-US" sz="1600" dirty="0">
              <a:solidFill>
                <a:schemeClr val="bg1">
                  <a:lumMod val="95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/>
          <p:cNvSpPr/>
          <p:nvPr/>
        </p:nvSpPr>
        <p:spPr>
          <a:xfrm>
            <a:off x="1003640" y="859191"/>
            <a:ext cx="1104900" cy="353001"/>
          </a:xfrm>
          <a:prstGeom prst="rect">
            <a:avLst/>
          </a:prstGeom>
          <a:solidFill>
            <a:srgbClr val="FDBE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1285824" y="463411"/>
            <a:ext cx="5405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 smtClean="0">
                <a:solidFill>
                  <a:srgbClr val="FF3300"/>
                </a:solidFill>
              </a:rPr>
              <a:t>10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3BFCD8A-2949-154D-8FE1-1B2AC5C11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8541" y="1809549"/>
            <a:ext cx="7940234" cy="467717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70766" y="1177497"/>
            <a:ext cx="5521234" cy="523220"/>
          </a:xfrm>
          <a:prstGeom prst="rect">
            <a:avLst/>
          </a:prstGeom>
          <a:solidFill>
            <a:srgbClr val="FDBE4D"/>
          </a:solidFill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</a:rPr>
              <a:t>Schedule</a:t>
            </a:r>
            <a:endParaRPr lang="ko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6535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93425"/>
            <a:ext cx="12192000" cy="8542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003640" y="859191"/>
            <a:ext cx="1104900" cy="353001"/>
          </a:xfrm>
          <a:prstGeom prst="rect">
            <a:avLst/>
          </a:prstGeom>
          <a:solidFill>
            <a:srgbClr val="FFD9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069202" y="425720"/>
            <a:ext cx="979755" cy="4140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lvl="1">
              <a:lnSpc>
                <a:spcPct val="150000"/>
              </a:lnSpc>
            </a:pPr>
            <a:r>
              <a:rPr lang="en-US" altLang="ko-KR" sz="1600" b="1" dirty="0">
                <a:solidFill>
                  <a:srgbClr val="FF0000"/>
                </a:solidFill>
                <a:cs typeface="Times New Roman" panose="02020603050405020304" pitchFamily="18" charset="0"/>
              </a:rPr>
              <a:t>The end</a:t>
            </a:r>
            <a:endParaRPr lang="ko-KR" altLang="en-US" sz="1600" b="1" dirty="0">
              <a:solidFill>
                <a:srgbClr val="FF0000"/>
              </a:solidFill>
              <a:cs typeface="Times New Roman" panose="02020603050405020304" pitchFamily="18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978400" y="2788920"/>
            <a:ext cx="5521234" cy="1323439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altLang="ko-KR" sz="8000" dirty="0">
                <a:solidFill>
                  <a:schemeClr val="bg1">
                    <a:lumMod val="95000"/>
                  </a:schemeClr>
                </a:solidFill>
              </a:rPr>
              <a:t>Thank you</a:t>
            </a:r>
            <a:endParaRPr lang="ko-KR" altLang="en-US" sz="80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0747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3186460" y="1515268"/>
            <a:ext cx="6722815" cy="12954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pPr marL="0" lvl="1">
              <a:lnSpc>
                <a:spcPct val="150000"/>
              </a:lnSpc>
            </a:pP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 Progress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3186461" y="3057692"/>
            <a:ext cx="6722814" cy="12954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pPr marL="0" lvl="1">
              <a:lnSpc>
                <a:spcPct val="150000"/>
              </a:lnSpc>
            </a:pP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cs typeface="Times New Roman" panose="02020603050405020304" pitchFamily="18" charset="0"/>
              </a:rPr>
              <a:t>2. Trouble Shooting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3186460" y="4600116"/>
            <a:ext cx="6722814" cy="12954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pPr marL="0" lvl="1">
              <a:lnSpc>
                <a:spcPct val="150000"/>
              </a:lnSpc>
            </a:pP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cs typeface="Times New Roman" panose="02020603050405020304" pitchFamily="18" charset="0"/>
              </a:rPr>
              <a:t>3. Schedule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895590" y="234844"/>
            <a:ext cx="4826185" cy="11782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5400" b="1" dirty="0">
                <a:solidFill>
                  <a:schemeClr val="bg1"/>
                </a:solidFill>
              </a:rPr>
              <a:t>Content</a:t>
            </a:r>
            <a:endParaRPr lang="ko-KR" altLang="en-US" sz="1000" b="1" dirty="0">
              <a:solidFill>
                <a:schemeClr val="bg1"/>
              </a:solidFill>
            </a:endParaRPr>
          </a:p>
        </p:txBody>
      </p:sp>
      <p:cxnSp>
        <p:nvCxnSpPr>
          <p:cNvPr id="6" name="직선 연결선 5"/>
          <p:cNvCxnSpPr/>
          <p:nvPr/>
        </p:nvCxnSpPr>
        <p:spPr>
          <a:xfrm flipH="1">
            <a:off x="2055223" y="1515268"/>
            <a:ext cx="1" cy="424980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2146662" y="2159725"/>
            <a:ext cx="948357" cy="3243"/>
          </a:xfrm>
          <a:prstGeom prst="line">
            <a:avLst/>
          </a:prstGeom>
          <a:ln w="19050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>
            <a:off x="2146663" y="3702149"/>
            <a:ext cx="948357" cy="3243"/>
          </a:xfrm>
          <a:prstGeom prst="line">
            <a:avLst/>
          </a:prstGeom>
          <a:ln w="19050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/>
          <p:nvPr/>
        </p:nvCxnSpPr>
        <p:spPr>
          <a:xfrm>
            <a:off x="2146663" y="5247816"/>
            <a:ext cx="948357" cy="3243"/>
          </a:xfrm>
          <a:prstGeom prst="line">
            <a:avLst/>
          </a:prstGeom>
          <a:ln w="19050">
            <a:solidFill>
              <a:schemeClr val="bg1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126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93425"/>
            <a:ext cx="12192000" cy="8542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3180021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Changes in tool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003640" y="848800"/>
            <a:ext cx="1104900" cy="353001"/>
          </a:xfrm>
          <a:prstGeom prst="rect">
            <a:avLst/>
          </a:prstGeom>
          <a:solidFill>
            <a:srgbClr val="FDBE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5405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FF3300"/>
                </a:solidFill>
              </a:rPr>
              <a:t>01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6572C0B-C1CC-D04E-B1BE-B806ACAD53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9671" y="2127703"/>
            <a:ext cx="3676165" cy="2270073"/>
          </a:xfrm>
          <a:prstGeom prst="rect">
            <a:avLst/>
          </a:prstGeom>
        </p:spPr>
      </p:pic>
      <p:sp>
        <p:nvSpPr>
          <p:cNvPr id="3" name="곱하기 기호 2">
            <a:extLst>
              <a:ext uri="{FF2B5EF4-FFF2-40B4-BE49-F238E27FC236}">
                <a16:creationId xmlns:a16="http://schemas.microsoft.com/office/drawing/2014/main" id="{E551AE4C-7737-4F6D-9934-77A7B0053B62}"/>
              </a:ext>
            </a:extLst>
          </p:cNvPr>
          <p:cNvSpPr/>
          <p:nvPr/>
        </p:nvSpPr>
        <p:spPr>
          <a:xfrm>
            <a:off x="1285823" y="1600200"/>
            <a:ext cx="4023879" cy="3460173"/>
          </a:xfrm>
          <a:prstGeom prst="mathMultiply">
            <a:avLst>
              <a:gd name="adj1" fmla="val 6968"/>
            </a:avLst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6437223" y="1179839"/>
            <a:ext cx="4227746" cy="3217937"/>
            <a:chOff x="6437223" y="1179839"/>
            <a:chExt cx="4227746" cy="3217937"/>
          </a:xfrm>
        </p:grpSpPr>
        <p:pic>
          <p:nvPicPr>
            <p:cNvPr id="1026" name="Picture 2" descr="firebase 이미지 검색결과">
              <a:extLst>
                <a:ext uri="{FF2B5EF4-FFF2-40B4-BE49-F238E27FC236}">
                  <a16:creationId xmlns:a16="http://schemas.microsoft.com/office/drawing/2014/main" id="{9813927C-648F-4FAE-BE9B-B01402C8BD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41089" y="2140615"/>
              <a:ext cx="4023880" cy="22571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그래픽 13" descr="확인 표시">
              <a:extLst>
                <a:ext uri="{FF2B5EF4-FFF2-40B4-BE49-F238E27FC236}">
                  <a16:creationId xmlns:a16="http://schemas.microsoft.com/office/drawing/2014/main" id="{3B27BF1E-1736-46C0-AB39-DBA6143BE48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p:blipFill>
          <p:spPr>
            <a:xfrm>
              <a:off x="6437223" y="1179839"/>
              <a:ext cx="1499754" cy="1499754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F4276186-FD48-4C70-AE1A-C4344A695584}"/>
              </a:ext>
            </a:extLst>
          </p:cNvPr>
          <p:cNvSpPr txBox="1"/>
          <p:nvPr/>
        </p:nvSpPr>
        <p:spPr>
          <a:xfrm>
            <a:off x="990600" y="4965412"/>
            <a:ext cx="107026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/>
              <a:t>Useful</a:t>
            </a:r>
            <a:r>
              <a:rPr lang="ko-KR" altLang="en-US" sz="3200" dirty="0"/>
              <a:t> </a:t>
            </a:r>
            <a:r>
              <a:rPr lang="en-US" altLang="ko-KR" sz="3200" dirty="0"/>
              <a:t>to</a:t>
            </a:r>
            <a:r>
              <a:rPr lang="ko-KR" altLang="en-US" sz="3200" dirty="0"/>
              <a:t> </a:t>
            </a:r>
            <a:r>
              <a:rPr lang="en-US" altLang="ko-KR" sz="3200" dirty="0"/>
              <a:t>insert Array data which our app deals a lot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555567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93425"/>
            <a:ext cx="12192000" cy="8542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31800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150000"/>
              </a:lnSpc>
            </a:pPr>
            <a:r>
              <a:rPr lang="en-US" altLang="ko-KR" sz="1600" dirty="0">
                <a:solidFill>
                  <a:schemeClr val="bg1"/>
                </a:solidFill>
              </a:rPr>
              <a:t>Project proposal review</a:t>
            </a:r>
            <a:endParaRPr lang="ko-KR" altLang="en-US" sz="1600" dirty="0">
              <a:solidFill>
                <a:schemeClr val="bg1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000991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직사각형 22"/>
          <p:cNvSpPr/>
          <p:nvPr/>
        </p:nvSpPr>
        <p:spPr>
          <a:xfrm>
            <a:off x="1003640" y="848800"/>
            <a:ext cx="1104900" cy="353001"/>
          </a:xfrm>
          <a:prstGeom prst="rect">
            <a:avLst/>
          </a:prstGeom>
          <a:solidFill>
            <a:srgbClr val="FDBE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5405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FF3300"/>
                </a:solidFill>
              </a:rPr>
              <a:t>02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  <p:sp>
        <p:nvSpPr>
          <p:cNvPr id="25" name="Freeform 36"/>
          <p:cNvSpPr>
            <a:spLocks noEditPoints="1"/>
          </p:cNvSpPr>
          <p:nvPr/>
        </p:nvSpPr>
        <p:spPr bwMode="auto">
          <a:xfrm>
            <a:off x="9170125" y="1942012"/>
            <a:ext cx="2002971" cy="3579222"/>
          </a:xfrm>
          <a:custGeom>
            <a:avLst/>
            <a:gdLst>
              <a:gd name="T0" fmla="*/ 937 w 1926"/>
              <a:gd name="T1" fmla="*/ 3639 h 4045"/>
              <a:gd name="T2" fmla="*/ 893 w 1926"/>
              <a:gd name="T3" fmla="*/ 3665 h 4045"/>
              <a:gd name="T4" fmla="*/ 863 w 1926"/>
              <a:gd name="T5" fmla="*/ 3712 h 4045"/>
              <a:gd name="T6" fmla="*/ 851 w 1926"/>
              <a:gd name="T7" fmla="*/ 3772 h 4045"/>
              <a:gd name="T8" fmla="*/ 863 w 1926"/>
              <a:gd name="T9" fmla="*/ 3832 h 4045"/>
              <a:gd name="T10" fmla="*/ 893 w 1926"/>
              <a:gd name="T11" fmla="*/ 3878 h 4045"/>
              <a:gd name="T12" fmla="*/ 937 w 1926"/>
              <a:gd name="T13" fmla="*/ 3905 h 4045"/>
              <a:gd name="T14" fmla="*/ 988 w 1926"/>
              <a:gd name="T15" fmla="*/ 3905 h 4045"/>
              <a:gd name="T16" fmla="*/ 1033 w 1926"/>
              <a:gd name="T17" fmla="*/ 3878 h 4045"/>
              <a:gd name="T18" fmla="*/ 1064 w 1926"/>
              <a:gd name="T19" fmla="*/ 3832 h 4045"/>
              <a:gd name="T20" fmla="*/ 1075 w 1926"/>
              <a:gd name="T21" fmla="*/ 3772 h 4045"/>
              <a:gd name="T22" fmla="*/ 1064 w 1926"/>
              <a:gd name="T23" fmla="*/ 3712 h 4045"/>
              <a:gd name="T24" fmla="*/ 1033 w 1926"/>
              <a:gd name="T25" fmla="*/ 3665 h 4045"/>
              <a:gd name="T26" fmla="*/ 988 w 1926"/>
              <a:gd name="T27" fmla="*/ 3639 h 4045"/>
              <a:gd name="T28" fmla="*/ 156 w 1926"/>
              <a:gd name="T29" fmla="*/ 434 h 4045"/>
              <a:gd name="T30" fmla="*/ 1770 w 1926"/>
              <a:gd name="T31" fmla="*/ 3540 h 4045"/>
              <a:gd name="T32" fmla="*/ 156 w 1926"/>
              <a:gd name="T33" fmla="*/ 434 h 4045"/>
              <a:gd name="T34" fmla="*/ 716 w 1926"/>
              <a:gd name="T35" fmla="*/ 200 h 4045"/>
              <a:gd name="T36" fmla="*/ 701 w 1926"/>
              <a:gd name="T37" fmla="*/ 217 h 4045"/>
              <a:gd name="T38" fmla="*/ 701 w 1926"/>
              <a:gd name="T39" fmla="*/ 243 h 4045"/>
              <a:gd name="T40" fmla="*/ 716 w 1926"/>
              <a:gd name="T41" fmla="*/ 260 h 4045"/>
              <a:gd name="T42" fmla="*/ 1199 w 1926"/>
              <a:gd name="T43" fmla="*/ 262 h 4045"/>
              <a:gd name="T44" fmla="*/ 1218 w 1926"/>
              <a:gd name="T45" fmla="*/ 254 h 4045"/>
              <a:gd name="T46" fmla="*/ 1226 w 1926"/>
              <a:gd name="T47" fmla="*/ 230 h 4045"/>
              <a:gd name="T48" fmla="*/ 1218 w 1926"/>
              <a:gd name="T49" fmla="*/ 207 h 4045"/>
              <a:gd name="T50" fmla="*/ 1199 w 1926"/>
              <a:gd name="T51" fmla="*/ 197 h 4045"/>
              <a:gd name="T52" fmla="*/ 224 w 1926"/>
              <a:gd name="T53" fmla="*/ 0 h 4045"/>
              <a:gd name="T54" fmla="*/ 1738 w 1926"/>
              <a:gd name="T55" fmla="*/ 4 h 4045"/>
              <a:gd name="T56" fmla="*/ 1805 w 1926"/>
              <a:gd name="T57" fmla="*/ 31 h 4045"/>
              <a:gd name="T58" fmla="*/ 1860 w 1926"/>
              <a:gd name="T59" fmla="*/ 81 h 4045"/>
              <a:gd name="T60" fmla="*/ 1900 w 1926"/>
              <a:gd name="T61" fmla="*/ 148 h 4045"/>
              <a:gd name="T62" fmla="*/ 1923 w 1926"/>
              <a:gd name="T63" fmla="*/ 229 h 4045"/>
              <a:gd name="T64" fmla="*/ 1926 w 1926"/>
              <a:gd name="T65" fmla="*/ 3772 h 4045"/>
              <a:gd name="T66" fmla="*/ 1915 w 1926"/>
              <a:gd name="T67" fmla="*/ 3857 h 4045"/>
              <a:gd name="T68" fmla="*/ 1882 w 1926"/>
              <a:gd name="T69" fmla="*/ 3932 h 4045"/>
              <a:gd name="T70" fmla="*/ 1834 w 1926"/>
              <a:gd name="T71" fmla="*/ 3992 h 4045"/>
              <a:gd name="T72" fmla="*/ 1773 w 1926"/>
              <a:gd name="T73" fmla="*/ 4032 h 4045"/>
              <a:gd name="T74" fmla="*/ 1702 w 1926"/>
              <a:gd name="T75" fmla="*/ 4045 h 4045"/>
              <a:gd name="T76" fmla="*/ 188 w 1926"/>
              <a:gd name="T77" fmla="*/ 4041 h 4045"/>
              <a:gd name="T78" fmla="*/ 122 w 1926"/>
              <a:gd name="T79" fmla="*/ 4014 h 4045"/>
              <a:gd name="T80" fmla="*/ 66 w 1926"/>
              <a:gd name="T81" fmla="*/ 3964 h 4045"/>
              <a:gd name="T82" fmla="*/ 25 w 1926"/>
              <a:gd name="T83" fmla="*/ 3897 h 4045"/>
              <a:gd name="T84" fmla="*/ 3 w 1926"/>
              <a:gd name="T85" fmla="*/ 3816 h 4045"/>
              <a:gd name="T86" fmla="*/ 0 w 1926"/>
              <a:gd name="T87" fmla="*/ 273 h 4045"/>
              <a:gd name="T88" fmla="*/ 12 w 1926"/>
              <a:gd name="T89" fmla="*/ 188 h 4045"/>
              <a:gd name="T90" fmla="*/ 43 w 1926"/>
              <a:gd name="T91" fmla="*/ 113 h 4045"/>
              <a:gd name="T92" fmla="*/ 92 w 1926"/>
              <a:gd name="T93" fmla="*/ 53 h 4045"/>
              <a:gd name="T94" fmla="*/ 154 w 1926"/>
              <a:gd name="T95" fmla="*/ 13 h 4045"/>
              <a:gd name="T96" fmla="*/ 224 w 1926"/>
              <a:gd name="T97" fmla="*/ 0 h 40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926" h="4045">
                <a:moveTo>
                  <a:pt x="963" y="3636"/>
                </a:moveTo>
                <a:lnTo>
                  <a:pt x="937" y="3639"/>
                </a:lnTo>
                <a:lnTo>
                  <a:pt x="914" y="3649"/>
                </a:lnTo>
                <a:lnTo>
                  <a:pt x="893" y="3665"/>
                </a:lnTo>
                <a:lnTo>
                  <a:pt x="876" y="3686"/>
                </a:lnTo>
                <a:lnTo>
                  <a:pt x="863" y="3712"/>
                </a:lnTo>
                <a:lnTo>
                  <a:pt x="854" y="3741"/>
                </a:lnTo>
                <a:lnTo>
                  <a:pt x="851" y="3772"/>
                </a:lnTo>
                <a:lnTo>
                  <a:pt x="854" y="3804"/>
                </a:lnTo>
                <a:lnTo>
                  <a:pt x="863" y="3832"/>
                </a:lnTo>
                <a:lnTo>
                  <a:pt x="876" y="3857"/>
                </a:lnTo>
                <a:lnTo>
                  <a:pt x="893" y="3878"/>
                </a:lnTo>
                <a:lnTo>
                  <a:pt x="914" y="3894"/>
                </a:lnTo>
                <a:lnTo>
                  <a:pt x="937" y="3905"/>
                </a:lnTo>
                <a:lnTo>
                  <a:pt x="963" y="3909"/>
                </a:lnTo>
                <a:lnTo>
                  <a:pt x="988" y="3905"/>
                </a:lnTo>
                <a:lnTo>
                  <a:pt x="1013" y="3894"/>
                </a:lnTo>
                <a:lnTo>
                  <a:pt x="1033" y="3878"/>
                </a:lnTo>
                <a:lnTo>
                  <a:pt x="1051" y="3857"/>
                </a:lnTo>
                <a:lnTo>
                  <a:pt x="1064" y="3832"/>
                </a:lnTo>
                <a:lnTo>
                  <a:pt x="1072" y="3804"/>
                </a:lnTo>
                <a:lnTo>
                  <a:pt x="1075" y="3772"/>
                </a:lnTo>
                <a:lnTo>
                  <a:pt x="1072" y="3741"/>
                </a:lnTo>
                <a:lnTo>
                  <a:pt x="1064" y="3712"/>
                </a:lnTo>
                <a:lnTo>
                  <a:pt x="1051" y="3686"/>
                </a:lnTo>
                <a:lnTo>
                  <a:pt x="1033" y="3665"/>
                </a:lnTo>
                <a:lnTo>
                  <a:pt x="1013" y="3649"/>
                </a:lnTo>
                <a:lnTo>
                  <a:pt x="988" y="3639"/>
                </a:lnTo>
                <a:lnTo>
                  <a:pt x="963" y="3636"/>
                </a:lnTo>
                <a:close/>
                <a:moveTo>
                  <a:pt x="156" y="434"/>
                </a:moveTo>
                <a:lnTo>
                  <a:pt x="156" y="3540"/>
                </a:lnTo>
                <a:lnTo>
                  <a:pt x="1770" y="3540"/>
                </a:lnTo>
                <a:lnTo>
                  <a:pt x="1770" y="434"/>
                </a:lnTo>
                <a:lnTo>
                  <a:pt x="156" y="434"/>
                </a:lnTo>
                <a:close/>
                <a:moveTo>
                  <a:pt x="727" y="197"/>
                </a:moveTo>
                <a:lnTo>
                  <a:pt x="716" y="200"/>
                </a:lnTo>
                <a:lnTo>
                  <a:pt x="707" y="207"/>
                </a:lnTo>
                <a:lnTo>
                  <a:pt x="701" y="217"/>
                </a:lnTo>
                <a:lnTo>
                  <a:pt x="699" y="230"/>
                </a:lnTo>
                <a:lnTo>
                  <a:pt x="701" y="243"/>
                </a:lnTo>
                <a:lnTo>
                  <a:pt x="707" y="254"/>
                </a:lnTo>
                <a:lnTo>
                  <a:pt x="716" y="260"/>
                </a:lnTo>
                <a:lnTo>
                  <a:pt x="727" y="262"/>
                </a:lnTo>
                <a:lnTo>
                  <a:pt x="1199" y="262"/>
                </a:lnTo>
                <a:lnTo>
                  <a:pt x="1210" y="260"/>
                </a:lnTo>
                <a:lnTo>
                  <a:pt x="1218" y="254"/>
                </a:lnTo>
                <a:lnTo>
                  <a:pt x="1224" y="243"/>
                </a:lnTo>
                <a:lnTo>
                  <a:pt x="1226" y="230"/>
                </a:lnTo>
                <a:lnTo>
                  <a:pt x="1224" y="217"/>
                </a:lnTo>
                <a:lnTo>
                  <a:pt x="1218" y="207"/>
                </a:lnTo>
                <a:lnTo>
                  <a:pt x="1210" y="200"/>
                </a:lnTo>
                <a:lnTo>
                  <a:pt x="1199" y="197"/>
                </a:lnTo>
                <a:lnTo>
                  <a:pt x="727" y="197"/>
                </a:lnTo>
                <a:close/>
                <a:moveTo>
                  <a:pt x="224" y="0"/>
                </a:moveTo>
                <a:lnTo>
                  <a:pt x="1702" y="0"/>
                </a:lnTo>
                <a:lnTo>
                  <a:pt x="1738" y="4"/>
                </a:lnTo>
                <a:lnTo>
                  <a:pt x="1773" y="13"/>
                </a:lnTo>
                <a:lnTo>
                  <a:pt x="1805" y="31"/>
                </a:lnTo>
                <a:lnTo>
                  <a:pt x="1834" y="53"/>
                </a:lnTo>
                <a:lnTo>
                  <a:pt x="1860" y="81"/>
                </a:lnTo>
                <a:lnTo>
                  <a:pt x="1882" y="113"/>
                </a:lnTo>
                <a:lnTo>
                  <a:pt x="1900" y="148"/>
                </a:lnTo>
                <a:lnTo>
                  <a:pt x="1915" y="188"/>
                </a:lnTo>
                <a:lnTo>
                  <a:pt x="1923" y="229"/>
                </a:lnTo>
                <a:lnTo>
                  <a:pt x="1926" y="273"/>
                </a:lnTo>
                <a:lnTo>
                  <a:pt x="1926" y="3772"/>
                </a:lnTo>
                <a:lnTo>
                  <a:pt x="1923" y="3816"/>
                </a:lnTo>
                <a:lnTo>
                  <a:pt x="1915" y="3857"/>
                </a:lnTo>
                <a:lnTo>
                  <a:pt x="1900" y="3897"/>
                </a:lnTo>
                <a:lnTo>
                  <a:pt x="1882" y="3932"/>
                </a:lnTo>
                <a:lnTo>
                  <a:pt x="1860" y="3964"/>
                </a:lnTo>
                <a:lnTo>
                  <a:pt x="1834" y="3992"/>
                </a:lnTo>
                <a:lnTo>
                  <a:pt x="1805" y="4014"/>
                </a:lnTo>
                <a:lnTo>
                  <a:pt x="1773" y="4032"/>
                </a:lnTo>
                <a:lnTo>
                  <a:pt x="1738" y="4041"/>
                </a:lnTo>
                <a:lnTo>
                  <a:pt x="1702" y="4045"/>
                </a:lnTo>
                <a:lnTo>
                  <a:pt x="224" y="4045"/>
                </a:lnTo>
                <a:lnTo>
                  <a:pt x="188" y="4041"/>
                </a:lnTo>
                <a:lnTo>
                  <a:pt x="154" y="4032"/>
                </a:lnTo>
                <a:lnTo>
                  <a:pt x="122" y="4014"/>
                </a:lnTo>
                <a:lnTo>
                  <a:pt x="92" y="3992"/>
                </a:lnTo>
                <a:lnTo>
                  <a:pt x="66" y="3964"/>
                </a:lnTo>
                <a:lnTo>
                  <a:pt x="43" y="3932"/>
                </a:lnTo>
                <a:lnTo>
                  <a:pt x="25" y="3897"/>
                </a:lnTo>
                <a:lnTo>
                  <a:pt x="12" y="3857"/>
                </a:lnTo>
                <a:lnTo>
                  <a:pt x="3" y="3816"/>
                </a:lnTo>
                <a:lnTo>
                  <a:pt x="0" y="3772"/>
                </a:lnTo>
                <a:lnTo>
                  <a:pt x="0" y="273"/>
                </a:lnTo>
                <a:lnTo>
                  <a:pt x="3" y="229"/>
                </a:lnTo>
                <a:lnTo>
                  <a:pt x="12" y="188"/>
                </a:lnTo>
                <a:lnTo>
                  <a:pt x="25" y="148"/>
                </a:lnTo>
                <a:lnTo>
                  <a:pt x="43" y="113"/>
                </a:lnTo>
                <a:lnTo>
                  <a:pt x="66" y="81"/>
                </a:lnTo>
                <a:lnTo>
                  <a:pt x="92" y="53"/>
                </a:lnTo>
                <a:lnTo>
                  <a:pt x="122" y="31"/>
                </a:lnTo>
                <a:lnTo>
                  <a:pt x="154" y="13"/>
                </a:lnTo>
                <a:lnTo>
                  <a:pt x="188" y="4"/>
                </a:lnTo>
                <a:lnTo>
                  <a:pt x="224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prstClr val="black"/>
              </a:solidFill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90600" y="1508920"/>
            <a:ext cx="842336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/>
          </a:p>
          <a:p>
            <a:r>
              <a:rPr lang="en-US" altLang="ko-K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4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Yofficial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5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]</a:t>
            </a:r>
            <a:r>
              <a:rPr lang="en-US" altLang="ko-KR" sz="4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</a:t>
            </a:r>
            <a:r>
              <a:rPr lang="en-US" altLang="ko-KR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is</a:t>
            </a:r>
          </a:p>
          <a:p>
            <a:r>
              <a:rPr lang="en-US" altLang="ko-KR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Android app about recipe</a:t>
            </a:r>
          </a:p>
          <a:p>
            <a:r>
              <a:rPr lang="en-US" altLang="ko-KR" sz="4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For Beginners!</a:t>
            </a:r>
            <a:endParaRPr lang="ko-KR" altLang="en-US" sz="4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38104" y="4502331"/>
            <a:ext cx="49540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bg2">
                    <a:lumMod val="50000"/>
                  </a:schemeClr>
                </a:solidFill>
              </a:rPr>
              <a:t>More easy, More kind !</a:t>
            </a:r>
            <a:endParaRPr lang="ko-KR" altLang="en-US" sz="32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6319" y="3316332"/>
            <a:ext cx="830582" cy="830582"/>
          </a:xfrm>
          <a:prstGeom prst="rect">
            <a:avLst/>
          </a:prstGeom>
        </p:spPr>
      </p:pic>
      <p:sp>
        <p:nvSpPr>
          <p:cNvPr id="18" name="모서리가 둥근 직사각형 17"/>
          <p:cNvSpPr/>
          <p:nvPr/>
        </p:nvSpPr>
        <p:spPr>
          <a:xfrm>
            <a:off x="1976846" y="4350581"/>
            <a:ext cx="4937760" cy="888274"/>
          </a:xfrm>
          <a:prstGeom prst="round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2063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93425"/>
            <a:ext cx="12192000" cy="8542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5139450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cs typeface="Times New Roman" panose="02020603050405020304" pitchFamily="18" charset="0"/>
              </a:rPr>
              <a:t>Progression</a:t>
            </a:r>
            <a:endParaRPr lang="ko-KR" altLang="en-US" sz="1600" dirty="0">
              <a:solidFill>
                <a:schemeClr val="bg1">
                  <a:lumMod val="95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003640" y="848800"/>
            <a:ext cx="1104900" cy="353001"/>
          </a:xfrm>
          <a:prstGeom prst="rect">
            <a:avLst/>
          </a:prstGeom>
          <a:solidFill>
            <a:srgbClr val="FDBE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accent4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5405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FF3300"/>
                </a:solidFill>
              </a:rPr>
              <a:t>03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670766" y="1177497"/>
            <a:ext cx="5521234" cy="523220"/>
          </a:xfrm>
          <a:prstGeom prst="rect">
            <a:avLst/>
          </a:prstGeom>
          <a:solidFill>
            <a:srgbClr val="FDBE4D"/>
          </a:solidFill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</a:rPr>
              <a:t>Progression of UI</a:t>
            </a:r>
            <a:endParaRPr lang="ko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1675276A-1B1C-45B9-B38B-EDBE1228AEF6}"/>
              </a:ext>
            </a:extLst>
          </p:cNvPr>
          <p:cNvGrpSpPr/>
          <p:nvPr/>
        </p:nvGrpSpPr>
        <p:grpSpPr>
          <a:xfrm>
            <a:off x="931118" y="2005445"/>
            <a:ext cx="2022331" cy="4250287"/>
            <a:chOff x="1097374" y="2005445"/>
            <a:chExt cx="2022331" cy="4250287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C1131AB0-58F3-4C42-B3BF-AD3B8EFC38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7374" y="2005445"/>
              <a:ext cx="2022331" cy="3595255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4C331145-B799-4FD4-A008-B9B992CBC0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97374" y="5362155"/>
              <a:ext cx="2022331" cy="893577"/>
            </a:xfrm>
            <a:prstGeom prst="rect">
              <a:avLst/>
            </a:prstGeom>
          </p:spPr>
        </p:pic>
      </p:grpSp>
      <p:grpSp>
        <p:nvGrpSpPr>
          <p:cNvPr id="9" name="그룹 8"/>
          <p:cNvGrpSpPr/>
          <p:nvPr/>
        </p:nvGrpSpPr>
        <p:grpSpPr>
          <a:xfrm>
            <a:off x="1506375" y="2005445"/>
            <a:ext cx="5577588" cy="4521917"/>
            <a:chOff x="1506375" y="2005445"/>
            <a:chExt cx="5577588" cy="4521917"/>
          </a:xfrm>
        </p:grpSpPr>
        <p:grpSp>
          <p:nvGrpSpPr>
            <p:cNvPr id="3" name="그룹 2"/>
            <p:cNvGrpSpPr/>
            <p:nvPr/>
          </p:nvGrpSpPr>
          <p:grpSpPr>
            <a:xfrm>
              <a:off x="3190010" y="2005445"/>
              <a:ext cx="3893953" cy="4521917"/>
              <a:chOff x="3190010" y="2005445"/>
              <a:chExt cx="3893953" cy="4521917"/>
            </a:xfrm>
          </p:grpSpPr>
          <p:grpSp>
            <p:nvGrpSpPr>
              <p:cNvPr id="36" name="그룹 35">
                <a:extLst>
                  <a:ext uri="{FF2B5EF4-FFF2-40B4-BE49-F238E27FC236}">
                    <a16:creationId xmlns:a16="http://schemas.microsoft.com/office/drawing/2014/main" id="{C99075C0-F463-4D40-B963-76B758E8ACEF}"/>
                  </a:ext>
                </a:extLst>
              </p:cNvPr>
              <p:cNvGrpSpPr/>
              <p:nvPr/>
            </p:nvGrpSpPr>
            <p:grpSpPr>
              <a:xfrm>
                <a:off x="5061631" y="2005445"/>
                <a:ext cx="2022332" cy="4521917"/>
                <a:chOff x="5061631" y="2005445"/>
                <a:chExt cx="2022332" cy="4521917"/>
              </a:xfrm>
            </p:grpSpPr>
            <p:pic>
              <p:nvPicPr>
                <p:cNvPr id="14" name="그림 13">
                  <a:extLst>
                    <a:ext uri="{FF2B5EF4-FFF2-40B4-BE49-F238E27FC236}">
                      <a16:creationId xmlns:a16="http://schemas.microsoft.com/office/drawing/2014/main" id="{D40EDC88-1DEB-4B6C-A6F3-0C858190A1A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061633" y="2005445"/>
                  <a:ext cx="2022330" cy="2887351"/>
                </a:xfrm>
                <a:prstGeom prst="rect">
                  <a:avLst/>
                </a:prstGeom>
              </p:spPr>
            </p:pic>
            <p:grpSp>
              <p:nvGrpSpPr>
                <p:cNvPr id="35" name="그룹 34">
                  <a:extLst>
                    <a:ext uri="{FF2B5EF4-FFF2-40B4-BE49-F238E27FC236}">
                      <a16:creationId xmlns:a16="http://schemas.microsoft.com/office/drawing/2014/main" id="{A9B36C8F-58DB-40FD-95D9-59C99B3137CC}"/>
                    </a:ext>
                  </a:extLst>
                </p:cNvPr>
                <p:cNvGrpSpPr/>
                <p:nvPr/>
              </p:nvGrpSpPr>
              <p:grpSpPr>
                <a:xfrm>
                  <a:off x="5061631" y="5154479"/>
                  <a:ext cx="2022330" cy="1372883"/>
                  <a:chOff x="5061631" y="5154479"/>
                  <a:chExt cx="2022330" cy="1372883"/>
                </a:xfrm>
              </p:grpSpPr>
              <p:pic>
                <p:nvPicPr>
                  <p:cNvPr id="16" name="그림 15">
                    <a:extLst>
                      <a:ext uri="{FF2B5EF4-FFF2-40B4-BE49-F238E27FC236}">
                        <a16:creationId xmlns:a16="http://schemas.microsoft.com/office/drawing/2014/main" id="{C97AFB85-81C0-4203-8A07-D7A67C3605B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6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b="26743"/>
                  <a:stretch/>
                </p:blipFill>
                <p:spPr>
                  <a:xfrm>
                    <a:off x="5061631" y="5154479"/>
                    <a:ext cx="2022330" cy="584880"/>
                  </a:xfrm>
                  <a:prstGeom prst="rect">
                    <a:avLst/>
                  </a:prstGeom>
                </p:spPr>
              </p:pic>
              <p:pic>
                <p:nvPicPr>
                  <p:cNvPr id="18" name="그림 17">
                    <a:extLst>
                      <a:ext uri="{FF2B5EF4-FFF2-40B4-BE49-F238E27FC236}">
                        <a16:creationId xmlns:a16="http://schemas.microsoft.com/office/drawing/2014/main" id="{212326DC-021A-4462-BF67-B4D7E49BD7F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 cstate="print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5061631" y="5728968"/>
                    <a:ext cx="2022330" cy="798394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19" name="그림 18">
                  <a:extLst>
                    <a:ext uri="{FF2B5EF4-FFF2-40B4-BE49-F238E27FC236}">
                      <a16:creationId xmlns:a16="http://schemas.microsoft.com/office/drawing/2014/main" id="{95A4AC45-C23C-40DD-9D6D-756EF194229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5061631" y="4677896"/>
                  <a:ext cx="2022330" cy="476583"/>
                </a:xfrm>
                <a:prstGeom prst="rect">
                  <a:avLst/>
                </a:prstGeom>
              </p:spPr>
            </p:pic>
          </p:grpSp>
          <p:cxnSp>
            <p:nvCxnSpPr>
              <p:cNvPr id="33" name="직선 화살표 연결선 32">
                <a:extLst>
                  <a:ext uri="{FF2B5EF4-FFF2-40B4-BE49-F238E27FC236}">
                    <a16:creationId xmlns:a16="http://schemas.microsoft.com/office/drawing/2014/main" id="{23FF9C18-1F99-47C6-8631-E1BDEEB9559F}"/>
                  </a:ext>
                </a:extLst>
              </p:cNvPr>
              <p:cNvCxnSpPr/>
              <p:nvPr/>
            </p:nvCxnSpPr>
            <p:spPr>
              <a:xfrm>
                <a:off x="3190010" y="3782291"/>
                <a:ext cx="1600200" cy="0"/>
              </a:xfrm>
              <a:prstGeom prst="straightConnector1">
                <a:avLst/>
              </a:prstGeom>
              <a:ln w="127000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4558A152-C9B5-43D0-AD07-2DFC63036401}"/>
                  </a:ext>
                </a:extLst>
              </p:cNvPr>
              <p:cNvSpPr txBox="1"/>
              <p:nvPr/>
            </p:nvSpPr>
            <p:spPr>
              <a:xfrm>
                <a:off x="3293918" y="2940627"/>
                <a:ext cx="12676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/>
                  <a:t>Insert</a:t>
                </a:r>
                <a:endParaRPr lang="ko-KR" altLang="en-US" dirty="0"/>
              </a:p>
            </p:txBody>
          </p:sp>
        </p:grpSp>
        <p:grpSp>
          <p:nvGrpSpPr>
            <p:cNvPr id="29" name="그룹 28"/>
            <p:cNvGrpSpPr/>
            <p:nvPr/>
          </p:nvGrpSpPr>
          <p:grpSpPr>
            <a:xfrm>
              <a:off x="1506375" y="3048356"/>
              <a:ext cx="1178250" cy="523206"/>
              <a:chOff x="3946359" y="3750411"/>
              <a:chExt cx="1178250" cy="523206"/>
            </a:xfrm>
          </p:grpSpPr>
          <p:cxnSp>
            <p:nvCxnSpPr>
              <p:cNvPr id="30" name="직선 화살표 연결선 29">
                <a:extLst>
                  <a:ext uri="{FF2B5EF4-FFF2-40B4-BE49-F238E27FC236}">
                    <a16:creationId xmlns:a16="http://schemas.microsoft.com/office/drawing/2014/main" id="{23FF9C18-1F99-47C6-8631-E1BDEEB9559F}"/>
                  </a:ext>
                </a:extLst>
              </p:cNvPr>
              <p:cNvCxnSpPr/>
              <p:nvPr/>
            </p:nvCxnSpPr>
            <p:spPr>
              <a:xfrm flipH="1">
                <a:off x="3946359" y="4122295"/>
                <a:ext cx="515715" cy="151322"/>
              </a:xfrm>
              <a:prstGeom prst="straightConnector1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TextBox 30"/>
              <p:cNvSpPr txBox="1"/>
              <p:nvPr/>
            </p:nvSpPr>
            <p:spPr>
              <a:xfrm>
                <a:off x="4245925" y="3750411"/>
                <a:ext cx="8786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 smtClean="0">
                    <a:solidFill>
                      <a:srgbClr val="00B050"/>
                    </a:solidFill>
                  </a:rPr>
                  <a:t>Click!</a:t>
                </a:r>
                <a:endParaRPr lang="ko-KR" altLang="en-US" dirty="0">
                  <a:solidFill>
                    <a:srgbClr val="00B050"/>
                  </a:solidFill>
                </a:endParaRPr>
              </a:p>
            </p:txBody>
          </p:sp>
        </p:grpSp>
        <p:grpSp>
          <p:nvGrpSpPr>
            <p:cNvPr id="32" name="그룹 31"/>
            <p:cNvGrpSpPr/>
            <p:nvPr/>
          </p:nvGrpSpPr>
          <p:grpSpPr>
            <a:xfrm>
              <a:off x="1543050" y="4168393"/>
              <a:ext cx="1178250" cy="523206"/>
              <a:chOff x="3946359" y="3750411"/>
              <a:chExt cx="1178250" cy="523206"/>
            </a:xfrm>
          </p:grpSpPr>
          <p:cxnSp>
            <p:nvCxnSpPr>
              <p:cNvPr id="39" name="직선 화살표 연결선 38">
                <a:extLst>
                  <a:ext uri="{FF2B5EF4-FFF2-40B4-BE49-F238E27FC236}">
                    <a16:creationId xmlns:a16="http://schemas.microsoft.com/office/drawing/2014/main" id="{23FF9C18-1F99-47C6-8631-E1BDEEB9559F}"/>
                  </a:ext>
                </a:extLst>
              </p:cNvPr>
              <p:cNvCxnSpPr/>
              <p:nvPr/>
            </p:nvCxnSpPr>
            <p:spPr>
              <a:xfrm flipH="1">
                <a:off x="3946359" y="4122295"/>
                <a:ext cx="515715" cy="151322"/>
              </a:xfrm>
              <a:prstGeom prst="straightConnector1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TextBox 39"/>
              <p:cNvSpPr txBox="1"/>
              <p:nvPr/>
            </p:nvSpPr>
            <p:spPr>
              <a:xfrm>
                <a:off x="4245925" y="3750411"/>
                <a:ext cx="8786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 smtClean="0">
                    <a:solidFill>
                      <a:srgbClr val="00B050"/>
                    </a:solidFill>
                  </a:rPr>
                  <a:t>Click!</a:t>
                </a:r>
                <a:endParaRPr lang="ko-KR" altLang="en-US" dirty="0">
                  <a:solidFill>
                    <a:srgbClr val="00B050"/>
                  </a:solidFill>
                </a:endParaRPr>
              </a:p>
            </p:txBody>
          </p:sp>
        </p:grpSp>
        <p:grpSp>
          <p:nvGrpSpPr>
            <p:cNvPr id="41" name="그룹 40"/>
            <p:cNvGrpSpPr/>
            <p:nvPr/>
          </p:nvGrpSpPr>
          <p:grpSpPr>
            <a:xfrm>
              <a:off x="1543050" y="5583944"/>
              <a:ext cx="1178250" cy="523206"/>
              <a:chOff x="3946359" y="3750411"/>
              <a:chExt cx="1178250" cy="523206"/>
            </a:xfrm>
          </p:grpSpPr>
          <p:cxnSp>
            <p:nvCxnSpPr>
              <p:cNvPr id="42" name="직선 화살표 연결선 41">
                <a:extLst>
                  <a:ext uri="{FF2B5EF4-FFF2-40B4-BE49-F238E27FC236}">
                    <a16:creationId xmlns:a16="http://schemas.microsoft.com/office/drawing/2014/main" id="{23FF9C18-1F99-47C6-8631-E1BDEEB9559F}"/>
                  </a:ext>
                </a:extLst>
              </p:cNvPr>
              <p:cNvCxnSpPr/>
              <p:nvPr/>
            </p:nvCxnSpPr>
            <p:spPr>
              <a:xfrm flipH="1">
                <a:off x="3946359" y="4122295"/>
                <a:ext cx="515715" cy="151322"/>
              </a:xfrm>
              <a:prstGeom prst="straightConnector1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TextBox 42"/>
              <p:cNvSpPr txBox="1"/>
              <p:nvPr/>
            </p:nvSpPr>
            <p:spPr>
              <a:xfrm>
                <a:off x="4245925" y="3750411"/>
                <a:ext cx="8786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 smtClean="0">
                    <a:solidFill>
                      <a:srgbClr val="00B050"/>
                    </a:solidFill>
                  </a:rPr>
                  <a:t>Click!</a:t>
                </a:r>
                <a:endParaRPr lang="ko-KR" altLang="en-US" dirty="0">
                  <a:solidFill>
                    <a:srgbClr val="00B050"/>
                  </a:solidFill>
                </a:endParaRPr>
              </a:p>
            </p:txBody>
          </p:sp>
        </p:grpSp>
      </p:grpSp>
      <p:grpSp>
        <p:nvGrpSpPr>
          <p:cNvPr id="11" name="그룹 10"/>
          <p:cNvGrpSpPr/>
          <p:nvPr/>
        </p:nvGrpSpPr>
        <p:grpSpPr>
          <a:xfrm>
            <a:off x="6736467" y="2005445"/>
            <a:ext cx="4429387" cy="4521917"/>
            <a:chOff x="6736467" y="2005445"/>
            <a:chExt cx="4429387" cy="4521917"/>
          </a:xfrm>
        </p:grpSpPr>
        <p:grpSp>
          <p:nvGrpSpPr>
            <p:cNvPr id="7" name="그룹 6"/>
            <p:cNvGrpSpPr/>
            <p:nvPr/>
          </p:nvGrpSpPr>
          <p:grpSpPr>
            <a:xfrm>
              <a:off x="7325592" y="2005445"/>
              <a:ext cx="3840262" cy="4521917"/>
              <a:chOff x="7325592" y="2005445"/>
              <a:chExt cx="3840262" cy="4521917"/>
            </a:xfrm>
          </p:grpSpPr>
          <p:grpSp>
            <p:nvGrpSpPr>
              <p:cNvPr id="27" name="그룹 26">
                <a:extLst>
                  <a:ext uri="{FF2B5EF4-FFF2-40B4-BE49-F238E27FC236}">
                    <a16:creationId xmlns:a16="http://schemas.microsoft.com/office/drawing/2014/main" id="{035CCA53-3780-469F-B11B-23115CEFF782}"/>
                  </a:ext>
                </a:extLst>
              </p:cNvPr>
              <p:cNvGrpSpPr/>
              <p:nvPr/>
            </p:nvGrpSpPr>
            <p:grpSpPr>
              <a:xfrm>
                <a:off x="9143521" y="2005445"/>
                <a:ext cx="2022333" cy="4521917"/>
                <a:chOff x="8675926" y="2005445"/>
                <a:chExt cx="2022333" cy="4676889"/>
              </a:xfrm>
            </p:grpSpPr>
            <p:pic>
              <p:nvPicPr>
                <p:cNvPr id="22" name="그림 21">
                  <a:extLst>
                    <a:ext uri="{FF2B5EF4-FFF2-40B4-BE49-F238E27FC236}">
                      <a16:creationId xmlns:a16="http://schemas.microsoft.com/office/drawing/2014/main" id="{43D8AC36-2D5F-4B2A-8925-EB18D8C3BE9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675929" y="2005445"/>
                  <a:ext cx="2022330" cy="4003755"/>
                </a:xfrm>
                <a:prstGeom prst="rect">
                  <a:avLst/>
                </a:prstGeom>
              </p:spPr>
            </p:pic>
            <p:pic>
              <p:nvPicPr>
                <p:cNvPr id="26" name="그림 25">
                  <a:extLst>
                    <a:ext uri="{FF2B5EF4-FFF2-40B4-BE49-F238E27FC236}">
                      <a16:creationId xmlns:a16="http://schemas.microsoft.com/office/drawing/2014/main" id="{6282537E-6622-4040-8193-E47FC7D6B37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8675926" y="5739359"/>
                  <a:ext cx="2022329" cy="942975"/>
                </a:xfrm>
                <a:prstGeom prst="rect">
                  <a:avLst/>
                </a:prstGeom>
              </p:spPr>
            </p:pic>
          </p:grpSp>
          <p:cxnSp>
            <p:nvCxnSpPr>
              <p:cNvPr id="34" name="직선 화살표 연결선 33">
                <a:extLst>
                  <a:ext uri="{FF2B5EF4-FFF2-40B4-BE49-F238E27FC236}">
                    <a16:creationId xmlns:a16="http://schemas.microsoft.com/office/drawing/2014/main" id="{C6FD2FD3-ABF3-4546-BEC8-27709C8EA2C8}"/>
                  </a:ext>
                </a:extLst>
              </p:cNvPr>
              <p:cNvCxnSpPr/>
              <p:nvPr/>
            </p:nvCxnSpPr>
            <p:spPr>
              <a:xfrm>
                <a:off x="7325592" y="3782291"/>
                <a:ext cx="1600200" cy="0"/>
              </a:xfrm>
              <a:prstGeom prst="straightConnector1">
                <a:avLst/>
              </a:prstGeom>
              <a:ln w="127000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8DB59EC6-4F8E-4C2A-AD38-FFEB8C8C703E}"/>
                  </a:ext>
                </a:extLst>
              </p:cNvPr>
              <p:cNvSpPr txBox="1"/>
              <p:nvPr/>
            </p:nvSpPr>
            <p:spPr>
              <a:xfrm>
                <a:off x="7479897" y="2940627"/>
                <a:ext cx="12676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/>
                  <a:t>Remove</a:t>
                </a:r>
                <a:endParaRPr lang="ko-KR" altLang="en-US" dirty="0"/>
              </a:p>
            </p:txBody>
          </p:sp>
        </p:grpSp>
        <p:grpSp>
          <p:nvGrpSpPr>
            <p:cNvPr id="44" name="그룹 43"/>
            <p:cNvGrpSpPr/>
            <p:nvPr/>
          </p:nvGrpSpPr>
          <p:grpSpPr>
            <a:xfrm>
              <a:off x="6736467" y="2709816"/>
              <a:ext cx="1178250" cy="523206"/>
              <a:chOff x="3946359" y="3750411"/>
              <a:chExt cx="1178250" cy="523206"/>
            </a:xfrm>
          </p:grpSpPr>
          <p:cxnSp>
            <p:nvCxnSpPr>
              <p:cNvPr id="45" name="직선 화살표 연결선 44">
                <a:extLst>
                  <a:ext uri="{FF2B5EF4-FFF2-40B4-BE49-F238E27FC236}">
                    <a16:creationId xmlns:a16="http://schemas.microsoft.com/office/drawing/2014/main" id="{23FF9C18-1F99-47C6-8631-E1BDEEB9559F}"/>
                  </a:ext>
                </a:extLst>
              </p:cNvPr>
              <p:cNvCxnSpPr/>
              <p:nvPr/>
            </p:nvCxnSpPr>
            <p:spPr>
              <a:xfrm flipH="1">
                <a:off x="3946359" y="4122295"/>
                <a:ext cx="515715" cy="151322"/>
              </a:xfrm>
              <a:prstGeom prst="straightConnector1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TextBox 45"/>
              <p:cNvSpPr txBox="1"/>
              <p:nvPr/>
            </p:nvSpPr>
            <p:spPr>
              <a:xfrm>
                <a:off x="4245925" y="3750411"/>
                <a:ext cx="8786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 smtClean="0">
                    <a:solidFill>
                      <a:srgbClr val="00B050"/>
                    </a:solidFill>
                  </a:rPr>
                  <a:t>Click!</a:t>
                </a:r>
                <a:endParaRPr lang="ko-KR" altLang="en-US" dirty="0">
                  <a:solidFill>
                    <a:srgbClr val="00B050"/>
                  </a:solidFill>
                </a:endParaRPr>
              </a:p>
            </p:txBody>
          </p:sp>
        </p:grpSp>
        <p:grpSp>
          <p:nvGrpSpPr>
            <p:cNvPr id="47" name="그룹 46"/>
            <p:cNvGrpSpPr/>
            <p:nvPr/>
          </p:nvGrpSpPr>
          <p:grpSpPr>
            <a:xfrm>
              <a:off x="6736467" y="4014519"/>
              <a:ext cx="1178250" cy="523206"/>
              <a:chOff x="3946359" y="3750411"/>
              <a:chExt cx="1178250" cy="523206"/>
            </a:xfrm>
          </p:grpSpPr>
          <p:cxnSp>
            <p:nvCxnSpPr>
              <p:cNvPr id="48" name="직선 화살표 연결선 47">
                <a:extLst>
                  <a:ext uri="{FF2B5EF4-FFF2-40B4-BE49-F238E27FC236}">
                    <a16:creationId xmlns:a16="http://schemas.microsoft.com/office/drawing/2014/main" id="{23FF9C18-1F99-47C6-8631-E1BDEEB9559F}"/>
                  </a:ext>
                </a:extLst>
              </p:cNvPr>
              <p:cNvCxnSpPr/>
              <p:nvPr/>
            </p:nvCxnSpPr>
            <p:spPr>
              <a:xfrm flipH="1">
                <a:off x="3946359" y="4122295"/>
                <a:ext cx="515715" cy="151322"/>
              </a:xfrm>
              <a:prstGeom prst="straightConnector1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9" name="TextBox 48"/>
              <p:cNvSpPr txBox="1"/>
              <p:nvPr/>
            </p:nvSpPr>
            <p:spPr>
              <a:xfrm>
                <a:off x="4245925" y="3750411"/>
                <a:ext cx="8786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 smtClean="0">
                    <a:solidFill>
                      <a:srgbClr val="00B050"/>
                    </a:solidFill>
                  </a:rPr>
                  <a:t>Click!</a:t>
                </a:r>
                <a:endParaRPr lang="ko-KR" altLang="en-US" dirty="0">
                  <a:solidFill>
                    <a:srgbClr val="00B050"/>
                  </a:solidFill>
                </a:endParaRPr>
              </a:p>
            </p:txBody>
          </p:sp>
        </p:grpSp>
        <p:grpSp>
          <p:nvGrpSpPr>
            <p:cNvPr id="59" name="그룹 58"/>
            <p:cNvGrpSpPr/>
            <p:nvPr/>
          </p:nvGrpSpPr>
          <p:grpSpPr>
            <a:xfrm>
              <a:off x="6736467" y="5863866"/>
              <a:ext cx="1178250" cy="523206"/>
              <a:chOff x="3946359" y="3750411"/>
              <a:chExt cx="1178250" cy="523206"/>
            </a:xfrm>
          </p:grpSpPr>
          <p:cxnSp>
            <p:nvCxnSpPr>
              <p:cNvPr id="60" name="직선 화살표 연결선 59">
                <a:extLst>
                  <a:ext uri="{FF2B5EF4-FFF2-40B4-BE49-F238E27FC236}">
                    <a16:creationId xmlns:a16="http://schemas.microsoft.com/office/drawing/2014/main" id="{23FF9C18-1F99-47C6-8631-E1BDEEB9559F}"/>
                  </a:ext>
                </a:extLst>
              </p:cNvPr>
              <p:cNvCxnSpPr/>
              <p:nvPr/>
            </p:nvCxnSpPr>
            <p:spPr>
              <a:xfrm flipH="1">
                <a:off x="3946359" y="4122295"/>
                <a:ext cx="515715" cy="151322"/>
              </a:xfrm>
              <a:prstGeom prst="straightConnector1">
                <a:avLst/>
              </a:prstGeom>
              <a:ln w="76200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TextBox 60"/>
              <p:cNvSpPr txBox="1"/>
              <p:nvPr/>
            </p:nvSpPr>
            <p:spPr>
              <a:xfrm>
                <a:off x="4245925" y="3750411"/>
                <a:ext cx="87868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 smtClean="0">
                    <a:solidFill>
                      <a:srgbClr val="00B050"/>
                    </a:solidFill>
                  </a:rPr>
                  <a:t>Click!</a:t>
                </a:r>
                <a:endParaRPr lang="ko-KR" altLang="en-US" dirty="0">
                  <a:solidFill>
                    <a:srgbClr val="00B050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83243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93425"/>
            <a:ext cx="12192000" cy="8542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5697715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cs typeface="Times New Roman" panose="02020603050405020304" pitchFamily="18" charset="0"/>
              </a:rPr>
              <a:t>Progression</a:t>
            </a:r>
            <a:endParaRPr lang="ko-KR" altLang="en-US" sz="1600" dirty="0">
              <a:solidFill>
                <a:schemeClr val="bg1">
                  <a:lumMod val="95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003640" y="859191"/>
            <a:ext cx="1104900" cy="353001"/>
          </a:xfrm>
          <a:prstGeom prst="rect">
            <a:avLst/>
          </a:prstGeom>
          <a:solidFill>
            <a:srgbClr val="FDBE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5405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FF3300"/>
                </a:solidFill>
              </a:rPr>
              <a:t>04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3E9224-3371-4E9D-9180-7CE7A568A508}"/>
              </a:ext>
            </a:extLst>
          </p:cNvPr>
          <p:cNvSpPr txBox="1"/>
          <p:nvPr/>
        </p:nvSpPr>
        <p:spPr>
          <a:xfrm>
            <a:off x="6670766" y="1177497"/>
            <a:ext cx="5521234" cy="523220"/>
          </a:xfrm>
          <a:prstGeom prst="rect">
            <a:avLst/>
          </a:prstGeom>
          <a:solidFill>
            <a:srgbClr val="FDBE4D"/>
          </a:solidFill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</a:rPr>
              <a:t>Progression of UI</a:t>
            </a:r>
            <a:endParaRPr lang="ko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34FC3CAA-B8D8-4E88-B04E-7E0729EE01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464" y="2326205"/>
            <a:ext cx="2657119" cy="411515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F351619-BA97-488F-A550-D032262D3579}"/>
              </a:ext>
            </a:extLst>
          </p:cNvPr>
          <p:cNvSpPr txBox="1"/>
          <p:nvPr/>
        </p:nvSpPr>
        <p:spPr>
          <a:xfrm>
            <a:off x="613665" y="1775274"/>
            <a:ext cx="2198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Create Recipe View</a:t>
            </a:r>
            <a:endParaRPr lang="ko-KR" altLang="en-US" dirty="0"/>
          </a:p>
        </p:txBody>
      </p:sp>
      <p:grpSp>
        <p:nvGrpSpPr>
          <p:cNvPr id="3" name="그룹 2"/>
          <p:cNvGrpSpPr/>
          <p:nvPr/>
        </p:nvGrpSpPr>
        <p:grpSpPr>
          <a:xfrm>
            <a:off x="3320723" y="1776845"/>
            <a:ext cx="4103776" cy="4694694"/>
            <a:chOff x="3320723" y="1776845"/>
            <a:chExt cx="4103776" cy="4694694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BA4B3B55-E2E1-4B7A-875B-CAB47A103D6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68532" y="2356382"/>
              <a:ext cx="3155967" cy="4115157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B4B1964-31CD-443F-8EBF-4345DA65B28E}"/>
                </a:ext>
              </a:extLst>
            </p:cNvPr>
            <p:cNvSpPr txBox="1"/>
            <p:nvPr/>
          </p:nvSpPr>
          <p:spPr>
            <a:xfrm>
              <a:off x="4506136" y="1776845"/>
              <a:ext cx="268075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/>
                <a:t>Class storing recipe info</a:t>
              </a:r>
              <a:endParaRPr lang="ko-KR" altLang="en-US" dirty="0"/>
            </a:p>
          </p:txBody>
        </p:sp>
        <p:grpSp>
          <p:nvGrpSpPr>
            <p:cNvPr id="8" name="그룹 7"/>
            <p:cNvGrpSpPr/>
            <p:nvPr/>
          </p:nvGrpSpPr>
          <p:grpSpPr>
            <a:xfrm>
              <a:off x="3320723" y="3147461"/>
              <a:ext cx="683394" cy="2088682"/>
              <a:chOff x="3580598" y="3147461"/>
              <a:chExt cx="683394" cy="2088682"/>
            </a:xfrm>
          </p:grpSpPr>
          <p:cxnSp>
            <p:nvCxnSpPr>
              <p:cNvPr id="7" name="직선 화살표 연결선 6"/>
              <p:cNvCxnSpPr/>
              <p:nvPr/>
            </p:nvCxnSpPr>
            <p:spPr>
              <a:xfrm>
                <a:off x="3580598" y="3147461"/>
                <a:ext cx="683394" cy="0"/>
              </a:xfrm>
              <a:prstGeom prst="straightConnector1">
                <a:avLst/>
              </a:prstGeom>
              <a:ln w="63500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직선 화살표 연결선 16"/>
              <p:cNvCxnSpPr/>
              <p:nvPr/>
            </p:nvCxnSpPr>
            <p:spPr>
              <a:xfrm>
                <a:off x="3580598" y="4167739"/>
                <a:ext cx="683394" cy="0"/>
              </a:xfrm>
              <a:prstGeom prst="straightConnector1">
                <a:avLst/>
              </a:prstGeom>
              <a:ln w="63500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직선 화살표 연결선 19"/>
              <p:cNvCxnSpPr/>
              <p:nvPr/>
            </p:nvCxnSpPr>
            <p:spPr>
              <a:xfrm>
                <a:off x="3580598" y="5236143"/>
                <a:ext cx="683394" cy="0"/>
              </a:xfrm>
              <a:prstGeom prst="straightConnector1">
                <a:avLst/>
              </a:prstGeom>
              <a:ln w="63500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" name="그룹 8"/>
          <p:cNvGrpSpPr/>
          <p:nvPr/>
        </p:nvGrpSpPr>
        <p:grpSpPr>
          <a:xfrm>
            <a:off x="7607184" y="1776845"/>
            <a:ext cx="3952677" cy="4684303"/>
            <a:chOff x="7607184" y="1776845"/>
            <a:chExt cx="3952677" cy="4684303"/>
          </a:xfrm>
        </p:grpSpPr>
        <p:pic>
          <p:nvPicPr>
            <p:cNvPr id="19" name="그림 18">
              <a:extLst>
                <a:ext uri="{FF2B5EF4-FFF2-40B4-BE49-F238E27FC236}">
                  <a16:creationId xmlns:a16="http://schemas.microsoft.com/office/drawing/2014/main" id="{C51D5737-B5CE-4600-9A3F-16D4A3D7FEF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02336" y="2326205"/>
              <a:ext cx="3057525" cy="4134943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E4E8B00-97A3-45EC-8FD3-EA4437B01E45}"/>
                </a:ext>
              </a:extLst>
            </p:cNvPr>
            <p:cNvSpPr txBox="1"/>
            <p:nvPr/>
          </p:nvSpPr>
          <p:spPr>
            <a:xfrm>
              <a:off x="8725158" y="1776845"/>
              <a:ext cx="26118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/>
                <a:t>Store them into DB</a:t>
              </a:r>
              <a:endParaRPr lang="ko-KR" altLang="en-US" dirty="0"/>
            </a:p>
          </p:txBody>
        </p:sp>
        <p:grpSp>
          <p:nvGrpSpPr>
            <p:cNvPr id="22" name="그룹 21"/>
            <p:cNvGrpSpPr/>
            <p:nvPr/>
          </p:nvGrpSpPr>
          <p:grpSpPr>
            <a:xfrm>
              <a:off x="7607184" y="3147461"/>
              <a:ext cx="683394" cy="2088682"/>
              <a:chOff x="3580598" y="3147461"/>
              <a:chExt cx="683394" cy="2088682"/>
            </a:xfrm>
          </p:grpSpPr>
          <p:cxnSp>
            <p:nvCxnSpPr>
              <p:cNvPr id="24" name="직선 화살표 연결선 23"/>
              <p:cNvCxnSpPr/>
              <p:nvPr/>
            </p:nvCxnSpPr>
            <p:spPr>
              <a:xfrm>
                <a:off x="3580598" y="3147461"/>
                <a:ext cx="683394" cy="0"/>
              </a:xfrm>
              <a:prstGeom prst="straightConnector1">
                <a:avLst/>
              </a:prstGeom>
              <a:ln w="63500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직선 화살표 연결선 24"/>
              <p:cNvCxnSpPr/>
              <p:nvPr/>
            </p:nvCxnSpPr>
            <p:spPr>
              <a:xfrm>
                <a:off x="3580598" y="4167739"/>
                <a:ext cx="683394" cy="0"/>
              </a:xfrm>
              <a:prstGeom prst="straightConnector1">
                <a:avLst/>
              </a:prstGeom>
              <a:ln w="63500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직선 화살표 연결선 25"/>
              <p:cNvCxnSpPr/>
              <p:nvPr/>
            </p:nvCxnSpPr>
            <p:spPr>
              <a:xfrm>
                <a:off x="3580598" y="5236143"/>
                <a:ext cx="683394" cy="0"/>
              </a:xfrm>
              <a:prstGeom prst="straightConnector1">
                <a:avLst/>
              </a:prstGeom>
              <a:ln w="63500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304848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/>
          <p:cNvGrpSpPr/>
          <p:nvPr/>
        </p:nvGrpSpPr>
        <p:grpSpPr>
          <a:xfrm>
            <a:off x="9772108" y="2172349"/>
            <a:ext cx="1762656" cy="3976132"/>
            <a:chOff x="9772108" y="2172349"/>
            <a:chExt cx="1762656" cy="3976132"/>
          </a:xfrm>
        </p:grpSpPr>
        <p:pic>
          <p:nvPicPr>
            <p:cNvPr id="26" name="그림 2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45411" y="2172349"/>
              <a:ext cx="1616051" cy="3282374"/>
            </a:xfrm>
            <a:prstGeom prst="rect">
              <a:avLst/>
            </a:prstGeom>
          </p:spPr>
        </p:pic>
        <p:sp>
          <p:nvSpPr>
            <p:cNvPr id="42" name="TextBox 41"/>
            <p:cNvSpPr txBox="1"/>
            <p:nvPr/>
          </p:nvSpPr>
          <p:spPr>
            <a:xfrm>
              <a:off x="9772108" y="5779149"/>
              <a:ext cx="176265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/>
                <a:t>Item </a:t>
              </a:r>
              <a:r>
                <a:rPr lang="en-US" altLang="ko-KR" dirty="0" err="1" smtClean="0"/>
                <a:t>reclicked</a:t>
              </a:r>
              <a:endParaRPr lang="ko-KR" altLang="en-US" dirty="0"/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7882047" y="2172349"/>
            <a:ext cx="1694321" cy="4001013"/>
            <a:chOff x="7882047" y="2172349"/>
            <a:chExt cx="1694321" cy="4001013"/>
          </a:xfrm>
        </p:grpSpPr>
        <p:pic>
          <p:nvPicPr>
            <p:cNvPr id="24" name="그림 23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82047" y="2172349"/>
              <a:ext cx="1694321" cy="3282374"/>
            </a:xfrm>
            <a:prstGeom prst="rect">
              <a:avLst/>
            </a:prstGeom>
          </p:spPr>
        </p:pic>
        <p:sp>
          <p:nvSpPr>
            <p:cNvPr id="38" name="TextBox 37"/>
            <p:cNvSpPr txBox="1"/>
            <p:nvPr/>
          </p:nvSpPr>
          <p:spPr>
            <a:xfrm>
              <a:off x="7921181" y="5804030"/>
              <a:ext cx="16160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/>
                <a:t>Item clicked</a:t>
              </a:r>
              <a:endParaRPr lang="ko-KR" altLang="en-US" dirty="0"/>
            </a:p>
          </p:txBody>
        </p:sp>
      </p:grpSp>
      <p:sp>
        <p:nvSpPr>
          <p:cNvPr id="2" name="직사각형 1"/>
          <p:cNvSpPr/>
          <p:nvPr/>
        </p:nvSpPr>
        <p:spPr>
          <a:xfrm>
            <a:off x="0" y="-93425"/>
            <a:ext cx="12192000" cy="8542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5380082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>
                    <a:lumMod val="95000"/>
                  </a:schemeClr>
                </a:solidFill>
                <a:cs typeface="Times New Roman" panose="02020603050405020304" pitchFamily="18" charset="0"/>
              </a:rPr>
              <a:t>Progression</a:t>
            </a:r>
            <a:endParaRPr lang="ko-KR" altLang="en-US" sz="1600" dirty="0">
              <a:solidFill>
                <a:schemeClr val="bg1">
                  <a:lumMod val="95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003640" y="848800"/>
            <a:ext cx="1104900" cy="353001"/>
          </a:xfrm>
          <a:prstGeom prst="rect">
            <a:avLst/>
          </a:prstGeom>
          <a:solidFill>
            <a:srgbClr val="FDBE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5405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FF3300"/>
                </a:solidFill>
              </a:rPr>
              <a:t>05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670766" y="1177497"/>
            <a:ext cx="5521234" cy="523220"/>
          </a:xfrm>
          <a:prstGeom prst="rect">
            <a:avLst/>
          </a:prstGeom>
          <a:solidFill>
            <a:srgbClr val="FDBE4D"/>
          </a:solidFill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</a:rPr>
              <a:t>Progression of </a:t>
            </a:r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</a:rPr>
              <a:t>Functions</a:t>
            </a:r>
            <a:endParaRPr lang="ko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762806" y="2172349"/>
            <a:ext cx="1560487" cy="2621026"/>
            <a:chOff x="527132" y="2358812"/>
            <a:chExt cx="2108485" cy="3748418"/>
          </a:xfrm>
        </p:grpSpPr>
        <p:pic>
          <p:nvPicPr>
            <p:cNvPr id="8" name="그림 7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7132" y="2358812"/>
              <a:ext cx="2108485" cy="3748418"/>
            </a:xfrm>
            <a:prstGeom prst="rect">
              <a:avLst/>
            </a:prstGeom>
          </p:spPr>
        </p:pic>
        <p:sp>
          <p:nvSpPr>
            <p:cNvPr id="13" name="도넛 12"/>
            <p:cNvSpPr/>
            <p:nvPr/>
          </p:nvSpPr>
          <p:spPr>
            <a:xfrm>
              <a:off x="675471" y="4504625"/>
              <a:ext cx="610353" cy="625642"/>
            </a:xfrm>
            <a:prstGeom prst="donut">
              <a:avLst>
                <a:gd name="adj" fmla="val 7624"/>
              </a:avLst>
            </a:prstGeom>
            <a:solidFill>
              <a:srgbClr val="FF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8729209" y="2962479"/>
            <a:ext cx="424416" cy="520383"/>
            <a:chOff x="8729209" y="2962479"/>
            <a:chExt cx="424416" cy="520383"/>
          </a:xfrm>
        </p:grpSpPr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23FF9C18-1F99-47C6-8631-E1BDEEB9559F}"/>
                </a:ext>
              </a:extLst>
            </p:cNvPr>
            <p:cNvCxnSpPr/>
            <p:nvPr/>
          </p:nvCxnSpPr>
          <p:spPr>
            <a:xfrm flipH="1">
              <a:off x="8729209" y="2962479"/>
              <a:ext cx="424416" cy="0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23FF9C18-1F99-47C6-8631-E1BDEEB9559F}"/>
                </a:ext>
              </a:extLst>
            </p:cNvPr>
            <p:cNvCxnSpPr/>
            <p:nvPr/>
          </p:nvCxnSpPr>
          <p:spPr>
            <a:xfrm flipH="1">
              <a:off x="8729209" y="3204772"/>
              <a:ext cx="424416" cy="0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화살표 연결선 33">
              <a:extLst>
                <a:ext uri="{FF2B5EF4-FFF2-40B4-BE49-F238E27FC236}">
                  <a16:creationId xmlns:a16="http://schemas.microsoft.com/office/drawing/2014/main" id="{23FF9C18-1F99-47C6-8631-E1BDEEB9559F}"/>
                </a:ext>
              </a:extLst>
            </p:cNvPr>
            <p:cNvCxnSpPr/>
            <p:nvPr/>
          </p:nvCxnSpPr>
          <p:spPr>
            <a:xfrm flipH="1">
              <a:off x="8729209" y="3482862"/>
              <a:ext cx="424416" cy="0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그룹 8"/>
          <p:cNvGrpSpPr/>
          <p:nvPr/>
        </p:nvGrpSpPr>
        <p:grpSpPr>
          <a:xfrm>
            <a:off x="5918683" y="2172350"/>
            <a:ext cx="1694321" cy="4001012"/>
            <a:chOff x="5918683" y="2172350"/>
            <a:chExt cx="1694321" cy="4001012"/>
          </a:xfrm>
        </p:grpSpPr>
        <p:pic>
          <p:nvPicPr>
            <p:cNvPr id="25" name="그림 24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18683" y="2172350"/>
              <a:ext cx="1694321" cy="3282374"/>
            </a:xfrm>
            <a:prstGeom prst="rect">
              <a:avLst/>
            </a:prstGeom>
          </p:spPr>
        </p:pic>
        <p:sp>
          <p:nvSpPr>
            <p:cNvPr id="36" name="TextBox 35"/>
            <p:cNvSpPr txBox="1"/>
            <p:nvPr/>
          </p:nvSpPr>
          <p:spPr>
            <a:xfrm>
              <a:off x="5957817" y="5804030"/>
              <a:ext cx="16160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/>
                <a:t>Searching</a:t>
              </a:r>
              <a:endParaRPr lang="ko-KR" altLang="en-US" dirty="0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2949446" y="2172349"/>
            <a:ext cx="2700194" cy="4001013"/>
            <a:chOff x="2949446" y="2172349"/>
            <a:chExt cx="2700194" cy="4001013"/>
          </a:xfrm>
        </p:grpSpPr>
        <p:grpSp>
          <p:nvGrpSpPr>
            <p:cNvPr id="3" name="그룹 2"/>
            <p:cNvGrpSpPr/>
            <p:nvPr/>
          </p:nvGrpSpPr>
          <p:grpSpPr>
            <a:xfrm>
              <a:off x="2949446" y="2172349"/>
              <a:ext cx="2700194" cy="3282374"/>
              <a:chOff x="2949446" y="2172349"/>
              <a:chExt cx="2700194" cy="3282374"/>
            </a:xfrm>
          </p:grpSpPr>
          <p:pic>
            <p:nvPicPr>
              <p:cNvPr id="18" name="그림 17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33589" y="2172349"/>
                <a:ext cx="1616051" cy="3282374"/>
              </a:xfrm>
              <a:prstGeom prst="rect">
                <a:avLst/>
              </a:prstGeom>
            </p:spPr>
          </p:pic>
          <p:cxnSp>
            <p:nvCxnSpPr>
              <p:cNvPr id="22" name="직선 화살표 연결선 21">
                <a:extLst>
                  <a:ext uri="{FF2B5EF4-FFF2-40B4-BE49-F238E27FC236}">
                    <a16:creationId xmlns:a16="http://schemas.microsoft.com/office/drawing/2014/main" id="{23FF9C18-1F99-47C6-8631-E1BDEEB9559F}"/>
                  </a:ext>
                </a:extLst>
              </p:cNvPr>
              <p:cNvCxnSpPr/>
              <p:nvPr/>
            </p:nvCxnSpPr>
            <p:spPr>
              <a:xfrm flipV="1">
                <a:off x="2949446" y="2685445"/>
                <a:ext cx="882469" cy="9188"/>
              </a:xfrm>
              <a:prstGeom prst="straightConnector1">
                <a:avLst/>
              </a:prstGeom>
              <a:ln w="127000">
                <a:solidFill>
                  <a:schemeClr val="tx1">
                    <a:lumMod val="65000"/>
                    <a:lumOff val="3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7" name="TextBox 36"/>
            <p:cNvSpPr txBox="1"/>
            <p:nvPr/>
          </p:nvSpPr>
          <p:spPr>
            <a:xfrm>
              <a:off x="4033588" y="5804030"/>
              <a:ext cx="16160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 smtClean="0"/>
                <a:t>Start Screen</a:t>
              </a:r>
              <a:endParaRPr lang="ko-KR" altLang="en-US" dirty="0"/>
            </a:p>
          </p:txBody>
        </p:sp>
      </p:grpSp>
      <p:sp>
        <p:nvSpPr>
          <p:cNvPr id="39" name="도넛 38"/>
          <p:cNvSpPr/>
          <p:nvPr/>
        </p:nvSpPr>
        <p:spPr>
          <a:xfrm>
            <a:off x="7689786" y="4562372"/>
            <a:ext cx="1983603" cy="625642"/>
          </a:xfrm>
          <a:prstGeom prst="donut">
            <a:avLst>
              <a:gd name="adj" fmla="val 9585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10653436" y="3482862"/>
            <a:ext cx="598496" cy="1493396"/>
            <a:chOff x="10653436" y="3482862"/>
            <a:chExt cx="598496" cy="1493396"/>
          </a:xfrm>
        </p:grpSpPr>
        <p:cxnSp>
          <p:nvCxnSpPr>
            <p:cNvPr id="35" name="직선 화살표 연결선 34">
              <a:extLst>
                <a:ext uri="{FF2B5EF4-FFF2-40B4-BE49-F238E27FC236}">
                  <a16:creationId xmlns:a16="http://schemas.microsoft.com/office/drawing/2014/main" id="{23FF9C18-1F99-47C6-8631-E1BDEEB9559F}"/>
                </a:ext>
              </a:extLst>
            </p:cNvPr>
            <p:cNvCxnSpPr/>
            <p:nvPr/>
          </p:nvCxnSpPr>
          <p:spPr>
            <a:xfrm flipH="1">
              <a:off x="10653436" y="3482862"/>
              <a:ext cx="424416" cy="0"/>
            </a:xfrm>
            <a:prstGeom prst="straightConnector1">
              <a:avLst/>
            </a:prstGeom>
            <a:ln w="381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양쪽 대괄호 40"/>
            <p:cNvSpPr/>
            <p:nvPr/>
          </p:nvSpPr>
          <p:spPr>
            <a:xfrm>
              <a:off x="10759311" y="4870380"/>
              <a:ext cx="492621" cy="105878"/>
            </a:xfrm>
            <a:prstGeom prst="bracketPair">
              <a:avLst/>
            </a:prstGeom>
            <a:ln w="3175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6" name="그룹 45"/>
          <p:cNvGrpSpPr/>
          <p:nvPr/>
        </p:nvGrpSpPr>
        <p:grpSpPr>
          <a:xfrm>
            <a:off x="250238" y="2075671"/>
            <a:ext cx="3440808" cy="3631681"/>
            <a:chOff x="278659" y="2172349"/>
            <a:chExt cx="3440808" cy="3631681"/>
          </a:xfrm>
        </p:grpSpPr>
        <p:pic>
          <p:nvPicPr>
            <p:cNvPr id="43" name="그림 42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8659" y="2172349"/>
              <a:ext cx="2468880" cy="3631681"/>
            </a:xfrm>
            <a:prstGeom prst="rect">
              <a:avLst/>
            </a:prstGeom>
          </p:spPr>
        </p:pic>
        <p:cxnSp>
          <p:nvCxnSpPr>
            <p:cNvPr id="44" name="직선 화살표 연결선 43">
              <a:extLst>
                <a:ext uri="{FF2B5EF4-FFF2-40B4-BE49-F238E27FC236}">
                  <a16:creationId xmlns:a16="http://schemas.microsoft.com/office/drawing/2014/main" id="{23FF9C18-1F99-47C6-8631-E1BDEEB9559F}"/>
                </a:ext>
              </a:extLst>
            </p:cNvPr>
            <p:cNvCxnSpPr/>
            <p:nvPr/>
          </p:nvCxnSpPr>
          <p:spPr>
            <a:xfrm flipH="1">
              <a:off x="2878561" y="4976258"/>
              <a:ext cx="840906" cy="0"/>
            </a:xfrm>
            <a:prstGeom prst="straightConnector1">
              <a:avLst/>
            </a:prstGeom>
            <a:ln w="1270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70187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93425"/>
            <a:ext cx="12192000" cy="8542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4600435" cy="4140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150000"/>
              </a:lnSpc>
            </a:pPr>
            <a:r>
              <a:rPr lang="en-US" altLang="ko-KR" sz="1600" dirty="0" smtClean="0">
                <a:solidFill>
                  <a:schemeClr val="bg1">
                    <a:lumMod val="95000"/>
                  </a:schemeClr>
                </a:solidFill>
                <a:cs typeface="Times New Roman" panose="02020603050405020304" pitchFamily="18" charset="0"/>
              </a:rPr>
              <a:t>Progression</a:t>
            </a:r>
            <a:endParaRPr lang="ko-KR" altLang="en-US" sz="1600" dirty="0">
              <a:solidFill>
                <a:schemeClr val="bg1">
                  <a:lumMod val="95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003640" y="859191"/>
            <a:ext cx="1104900" cy="353001"/>
          </a:xfrm>
          <a:prstGeom prst="rect">
            <a:avLst/>
          </a:prstGeom>
          <a:solidFill>
            <a:srgbClr val="FDBE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5405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>
                <a:solidFill>
                  <a:srgbClr val="FF3300"/>
                </a:solidFill>
              </a:rPr>
              <a:t>06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670766" y="1177497"/>
            <a:ext cx="5521234" cy="523220"/>
          </a:xfrm>
          <a:prstGeom prst="rect">
            <a:avLst/>
          </a:prstGeom>
          <a:solidFill>
            <a:srgbClr val="FDBE4D"/>
          </a:solidFill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</a:rPr>
              <a:t>Progression of </a:t>
            </a:r>
            <a:r>
              <a:rPr lang="en-US" altLang="ko-KR" sz="2800" dirty="0" smtClean="0">
                <a:solidFill>
                  <a:schemeClr val="bg1">
                    <a:lumMod val="95000"/>
                  </a:schemeClr>
                </a:solidFill>
              </a:rPr>
              <a:t>Functions</a:t>
            </a:r>
            <a:endParaRPr lang="ko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26180366-E340-5D4F-8297-A966250083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4234" y="1963173"/>
            <a:ext cx="2555912" cy="3624827"/>
          </a:xfrm>
          <a:prstGeom prst="rect">
            <a:avLst/>
          </a:prstGeom>
        </p:spPr>
      </p:pic>
      <p:grpSp>
        <p:nvGrpSpPr>
          <p:cNvPr id="3" name="그룹 2"/>
          <p:cNvGrpSpPr/>
          <p:nvPr/>
        </p:nvGrpSpPr>
        <p:grpSpPr>
          <a:xfrm>
            <a:off x="5573458" y="1963173"/>
            <a:ext cx="4767604" cy="3624827"/>
            <a:chOff x="5573458" y="1963173"/>
            <a:chExt cx="4767604" cy="3624827"/>
          </a:xfrm>
        </p:grpSpPr>
        <p:pic>
          <p:nvPicPr>
            <p:cNvPr id="7" name="그림 6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39804" y="1963173"/>
              <a:ext cx="2901258" cy="3624827"/>
            </a:xfrm>
            <a:prstGeom prst="rect">
              <a:avLst/>
            </a:prstGeom>
          </p:spPr>
        </p:pic>
        <p:cxnSp>
          <p:nvCxnSpPr>
            <p:cNvPr id="16" name="직선 화살표 연결선 15">
              <a:extLst>
                <a:ext uri="{FF2B5EF4-FFF2-40B4-BE49-F238E27FC236}">
                  <a16:creationId xmlns:a16="http://schemas.microsoft.com/office/drawing/2014/main" id="{23FF9C18-1F99-47C6-8631-E1BDEEB9559F}"/>
                </a:ext>
              </a:extLst>
            </p:cNvPr>
            <p:cNvCxnSpPr/>
            <p:nvPr/>
          </p:nvCxnSpPr>
          <p:spPr>
            <a:xfrm flipV="1">
              <a:off x="5573458" y="4059343"/>
              <a:ext cx="1113034" cy="9188"/>
            </a:xfrm>
            <a:prstGeom prst="straightConnector1">
              <a:avLst/>
            </a:prstGeom>
            <a:ln w="1270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그룹 19"/>
          <p:cNvGrpSpPr/>
          <p:nvPr/>
        </p:nvGrpSpPr>
        <p:grpSpPr>
          <a:xfrm>
            <a:off x="1025761" y="6118948"/>
            <a:ext cx="9103732" cy="584775"/>
            <a:chOff x="1025761" y="6118948"/>
            <a:chExt cx="9103732" cy="584775"/>
          </a:xfrm>
        </p:grpSpPr>
        <p:sp>
          <p:nvSpPr>
            <p:cNvPr id="11" name="TextBox 10"/>
            <p:cNvSpPr txBox="1"/>
            <p:nvPr/>
          </p:nvSpPr>
          <p:spPr>
            <a:xfrm>
              <a:off x="3195807" y="6118948"/>
              <a:ext cx="69336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200" dirty="0" smtClean="0"/>
                <a:t>Interlocking with voice recognition</a:t>
              </a:r>
              <a:endParaRPr lang="ko-KR" altLang="en-US" sz="3200" dirty="0"/>
            </a:p>
          </p:txBody>
        </p:sp>
        <p:cxnSp>
          <p:nvCxnSpPr>
            <p:cNvPr id="19" name="직선 화살표 연결선 18">
              <a:extLst>
                <a:ext uri="{FF2B5EF4-FFF2-40B4-BE49-F238E27FC236}">
                  <a16:creationId xmlns:a16="http://schemas.microsoft.com/office/drawing/2014/main" id="{23FF9C18-1F99-47C6-8631-E1BDEEB9559F}"/>
                </a:ext>
              </a:extLst>
            </p:cNvPr>
            <p:cNvCxnSpPr/>
            <p:nvPr/>
          </p:nvCxnSpPr>
          <p:spPr>
            <a:xfrm>
              <a:off x="1025761" y="6411336"/>
              <a:ext cx="800596" cy="0"/>
            </a:xfrm>
            <a:prstGeom prst="straightConnector1">
              <a:avLst/>
            </a:prstGeom>
            <a:ln w="127000">
              <a:solidFill>
                <a:schemeClr val="tx1">
                  <a:lumMod val="65000"/>
                  <a:lumOff val="3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22615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-93425"/>
            <a:ext cx="12192000" cy="8542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895590" y="4941"/>
            <a:ext cx="48410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150000"/>
              </a:lnSpc>
            </a:pPr>
            <a:r>
              <a:rPr lang="en-US" altLang="ko-KR" sz="1600" dirty="0">
                <a:solidFill>
                  <a:schemeClr val="bg1">
                    <a:lumMod val="95000"/>
                  </a:schemeClr>
                </a:solidFill>
                <a:cs typeface="Times New Roman" panose="02020603050405020304" pitchFamily="18" charset="0"/>
              </a:rPr>
              <a:t>Progression and Changes with feedbacks</a:t>
            </a:r>
            <a:endParaRPr lang="ko-KR" altLang="en-US" sz="1600" dirty="0">
              <a:solidFill>
                <a:schemeClr val="bg1">
                  <a:lumMod val="95000"/>
                </a:schemeClr>
              </a:solidFill>
              <a:cs typeface="Times New Roman" panose="02020603050405020304" pitchFamily="18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990600" y="499435"/>
            <a:ext cx="1104900" cy="353001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1003640" y="859191"/>
            <a:ext cx="1104900" cy="353001"/>
          </a:xfrm>
          <a:prstGeom prst="rect">
            <a:avLst/>
          </a:prstGeom>
          <a:solidFill>
            <a:srgbClr val="FDBE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285824" y="463411"/>
            <a:ext cx="54053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b="1" dirty="0" smtClean="0">
                <a:solidFill>
                  <a:srgbClr val="FF3300"/>
                </a:solidFill>
              </a:rPr>
              <a:t>07</a:t>
            </a:r>
            <a:endParaRPr lang="ko-KR" altLang="en-US" sz="2400" dirty="0">
              <a:solidFill>
                <a:srgbClr val="FF33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670766" y="1177497"/>
            <a:ext cx="5521234" cy="523220"/>
          </a:xfrm>
          <a:prstGeom prst="rect">
            <a:avLst/>
          </a:prstGeom>
          <a:solidFill>
            <a:srgbClr val="FDBE4D"/>
          </a:solidFill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>
                    <a:lumMod val="95000"/>
                  </a:schemeClr>
                </a:solidFill>
              </a:rPr>
              <a:t>Progression of functions</a:t>
            </a:r>
            <a:endParaRPr lang="ko-KR" altLang="en-US" sz="28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3" name="KakaoTalk_Video_20191105_2242_30_42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08540" y="1946822"/>
            <a:ext cx="7722821" cy="431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70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1827</TotalTime>
  <Words>170</Words>
  <Application>Microsoft Office PowerPoint</Application>
  <PresentationFormat>와이드스크린</PresentationFormat>
  <Paragraphs>78</Paragraphs>
  <Slides>13</Slides>
  <Notes>13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맑은 고딕</vt:lpstr>
      <vt:lpstr>Arial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요청사항</dc:creator>
  <cp:lastModifiedBy>CAU</cp:lastModifiedBy>
  <cp:revision>155</cp:revision>
  <dcterms:created xsi:type="dcterms:W3CDTF">2017-10-09T06:24:25Z</dcterms:created>
  <dcterms:modified xsi:type="dcterms:W3CDTF">2019-11-05T15:35:20Z</dcterms:modified>
</cp:coreProperties>
</file>

<file path=docProps/thumbnail.jpeg>
</file>